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48" r:id="rId2"/>
  </p:sldMasterIdLst>
  <p:sldIdLst>
    <p:sldId id="287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4" r:id="rId14"/>
  </p:sldIdLst>
  <p:sldSz cx="12192000" cy="6858000"/>
  <p:notesSz cx="9928225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AFD"/>
    <a:srgbClr val="37098F"/>
    <a:srgbClr val="F2F6F9"/>
    <a:srgbClr val="2A78D4"/>
    <a:srgbClr val="5709B3"/>
    <a:srgbClr val="7D1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94427-880A-453D-AAF5-206428B0919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097C34-0D47-4CC1-A62C-F0998DEE6638}">
      <dgm:prSet phldrT="[Текст]"/>
      <dgm:spPr>
        <a:solidFill>
          <a:schemeClr val="accent1"/>
        </a:solidFill>
        <a:scene3d>
          <a:camera prst="orthographicFront"/>
          <a:lightRig rig="threePt" dir="t"/>
        </a:scene3d>
        <a:sp3d contourW="12700">
          <a:contourClr>
            <a:srgbClr val="3D571E"/>
          </a:contourClr>
        </a:sp3d>
      </dgm:spPr>
      <dgm:t>
        <a:bodyPr/>
        <a:lstStyle/>
        <a:p>
          <a:r>
            <a:rPr lang="ru-RU" dirty="0"/>
            <a:t>Опорная площадка</a:t>
          </a:r>
        </a:p>
      </dgm:t>
    </dgm:pt>
    <dgm:pt modelId="{2F2C123D-9B25-4E0C-B010-57EAAB5DA74D}" type="parTrans" cxnId="{2499A24A-2717-4B2F-89A8-7F179BFEF4B0}">
      <dgm:prSet/>
      <dgm:spPr/>
      <dgm:t>
        <a:bodyPr/>
        <a:lstStyle/>
        <a:p>
          <a:endParaRPr lang="ru-RU"/>
        </a:p>
      </dgm:t>
    </dgm:pt>
    <dgm:pt modelId="{ABBAF5B0-9633-4C1B-A3B0-8DCB6E5C8DE6}" type="sibTrans" cxnId="{2499A24A-2717-4B2F-89A8-7F179BFEF4B0}">
      <dgm:prSet/>
      <dgm:spPr/>
      <dgm:t>
        <a:bodyPr/>
        <a:lstStyle/>
        <a:p>
          <a:endParaRPr lang="ru-RU"/>
        </a:p>
      </dgm:t>
    </dgm:pt>
    <dgm:pt modelId="{BD8B428A-BBF7-4DD9-A1BA-50138D6F5F71}">
      <dgm:prSet phldrT="[Текст]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 contourW="12700">
          <a:contourClr>
            <a:srgbClr val="3D571E"/>
          </a:contourClr>
        </a:sp3d>
      </dgm:spPr>
      <dgm:t>
        <a:bodyPr/>
        <a:lstStyle/>
        <a:p>
          <a:r>
            <a:rPr lang="ru-RU" dirty="0"/>
            <a:t>Опорная площадка</a:t>
          </a:r>
        </a:p>
      </dgm:t>
    </dgm:pt>
    <dgm:pt modelId="{CA9C3CC6-A009-4F16-9D79-1CEC59C429B5}" type="parTrans" cxnId="{20E26694-436A-4B2F-A665-32D69BB15A8F}">
      <dgm:prSet/>
      <dgm:spPr/>
      <dgm:t>
        <a:bodyPr/>
        <a:lstStyle/>
        <a:p>
          <a:endParaRPr lang="ru-RU"/>
        </a:p>
      </dgm:t>
    </dgm:pt>
    <dgm:pt modelId="{7951276B-8538-4A35-9F3A-DC468687D874}" type="sibTrans" cxnId="{20E26694-436A-4B2F-A665-32D69BB15A8F}">
      <dgm:prSet/>
      <dgm:spPr/>
      <dgm:t>
        <a:bodyPr/>
        <a:lstStyle/>
        <a:p>
          <a:endParaRPr lang="ru-RU"/>
        </a:p>
      </dgm:t>
    </dgm:pt>
    <dgm:pt modelId="{3DB41CD7-E075-422D-89BA-AB5871EB32FE}">
      <dgm:prSet phldrT="[Текст]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 contourW="12700">
          <a:contourClr>
            <a:srgbClr val="3D571E"/>
          </a:contourClr>
        </a:sp3d>
      </dgm:spPr>
      <dgm:t>
        <a:bodyPr/>
        <a:lstStyle/>
        <a:p>
          <a:r>
            <a:rPr lang="ru-RU" dirty="0"/>
            <a:t>Опорная площадка</a:t>
          </a:r>
        </a:p>
      </dgm:t>
    </dgm:pt>
    <dgm:pt modelId="{200B3B81-F8BB-4605-88F4-3D7090F4C5EF}" type="parTrans" cxnId="{887D3769-3F79-42B2-A8D0-32512CE4897F}">
      <dgm:prSet/>
      <dgm:spPr/>
      <dgm:t>
        <a:bodyPr/>
        <a:lstStyle/>
        <a:p>
          <a:endParaRPr lang="ru-RU"/>
        </a:p>
      </dgm:t>
    </dgm:pt>
    <dgm:pt modelId="{E9D0F0E9-E638-4042-A0AE-1AD5A803CC49}" type="sibTrans" cxnId="{887D3769-3F79-42B2-A8D0-32512CE4897F}">
      <dgm:prSet/>
      <dgm:spPr/>
      <dgm:t>
        <a:bodyPr/>
        <a:lstStyle/>
        <a:p>
          <a:endParaRPr lang="ru-RU"/>
        </a:p>
      </dgm:t>
    </dgm:pt>
    <dgm:pt modelId="{FA46910D-1A9C-42F7-8444-B743D2FB10DF}" type="pres">
      <dgm:prSet presAssocID="{80394427-880A-453D-AAF5-206428B0919C}" presName="compositeShape" presStyleCnt="0">
        <dgm:presLayoutVars>
          <dgm:chMax val="7"/>
          <dgm:dir/>
          <dgm:resizeHandles val="exact"/>
        </dgm:presLayoutVars>
      </dgm:prSet>
      <dgm:spPr/>
    </dgm:pt>
    <dgm:pt modelId="{23DFE587-D675-49E8-B9D4-626352F6B5C3}" type="pres">
      <dgm:prSet presAssocID="{80394427-880A-453D-AAF5-206428B0919C}" presName="wedge1" presStyleLbl="node1" presStyleIdx="0" presStyleCnt="3"/>
      <dgm:spPr/>
    </dgm:pt>
    <dgm:pt modelId="{ACB4B1A7-8267-46ED-B829-96B4413E7113}" type="pres">
      <dgm:prSet presAssocID="{80394427-880A-453D-AAF5-206428B0919C}" presName="dummy1a" presStyleCnt="0"/>
      <dgm:spPr/>
    </dgm:pt>
    <dgm:pt modelId="{CD0F27D4-C4CB-4EE4-84E3-A052602F182F}" type="pres">
      <dgm:prSet presAssocID="{80394427-880A-453D-AAF5-206428B0919C}" presName="dummy1b" presStyleCnt="0"/>
      <dgm:spPr/>
    </dgm:pt>
    <dgm:pt modelId="{096B158C-54E6-4EC6-9022-7D04DFF35B34}" type="pres">
      <dgm:prSet presAssocID="{80394427-880A-453D-AAF5-206428B0919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F206432-8BAA-4E48-A0CA-103E667649F2}" type="pres">
      <dgm:prSet presAssocID="{80394427-880A-453D-AAF5-206428B0919C}" presName="wedge2" presStyleLbl="node1" presStyleIdx="1" presStyleCnt="3"/>
      <dgm:spPr/>
    </dgm:pt>
    <dgm:pt modelId="{FFAF5EEA-F425-450A-95E1-A86536B36D9F}" type="pres">
      <dgm:prSet presAssocID="{80394427-880A-453D-AAF5-206428B0919C}" presName="dummy2a" presStyleCnt="0"/>
      <dgm:spPr/>
    </dgm:pt>
    <dgm:pt modelId="{746942A0-CC5E-44FF-B1F7-C0040F6FF9DA}" type="pres">
      <dgm:prSet presAssocID="{80394427-880A-453D-AAF5-206428B0919C}" presName="dummy2b" presStyleCnt="0"/>
      <dgm:spPr/>
    </dgm:pt>
    <dgm:pt modelId="{B973014E-8A85-4B8D-8DAE-CA394060CA7A}" type="pres">
      <dgm:prSet presAssocID="{80394427-880A-453D-AAF5-206428B0919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C5BD96-73AE-4D40-A3E7-25059B25C35D}" type="pres">
      <dgm:prSet presAssocID="{80394427-880A-453D-AAF5-206428B0919C}" presName="wedge3" presStyleLbl="node1" presStyleIdx="2" presStyleCnt="3"/>
      <dgm:spPr/>
    </dgm:pt>
    <dgm:pt modelId="{4CBA0F2E-577E-48D6-AB10-DD119B3563F3}" type="pres">
      <dgm:prSet presAssocID="{80394427-880A-453D-AAF5-206428B0919C}" presName="dummy3a" presStyleCnt="0"/>
      <dgm:spPr/>
    </dgm:pt>
    <dgm:pt modelId="{80C4B81D-F22B-486B-AB8B-8A49AD45BE07}" type="pres">
      <dgm:prSet presAssocID="{80394427-880A-453D-AAF5-206428B0919C}" presName="dummy3b" presStyleCnt="0"/>
      <dgm:spPr/>
    </dgm:pt>
    <dgm:pt modelId="{FA27C806-95A1-420E-9081-D1DB52E1290F}" type="pres">
      <dgm:prSet presAssocID="{80394427-880A-453D-AAF5-206428B0919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E086387-CD8D-4DC9-A10F-C43BDD764026}" type="pres">
      <dgm:prSet presAssocID="{ABBAF5B0-9633-4C1B-A3B0-8DCB6E5C8DE6}" presName="arrowWedge1" presStyleLbl="fgSibTrans2D1" presStyleIdx="0" presStyleCnt="3"/>
      <dgm:spPr>
        <a:solidFill>
          <a:schemeClr val="bg1">
            <a:lumMod val="75000"/>
          </a:schemeClr>
        </a:solidFill>
      </dgm:spPr>
    </dgm:pt>
    <dgm:pt modelId="{8AE60276-C3F1-4D8C-A97F-DB2952219321}" type="pres">
      <dgm:prSet presAssocID="{7951276B-8538-4A35-9F3A-DC468687D874}" presName="arrowWedge2" presStyleLbl="fgSibTrans2D1" presStyleIdx="1" presStyleCnt="3"/>
      <dgm:spPr>
        <a:solidFill>
          <a:schemeClr val="bg1">
            <a:lumMod val="75000"/>
          </a:schemeClr>
        </a:solidFill>
      </dgm:spPr>
    </dgm:pt>
    <dgm:pt modelId="{654F468B-70CA-47D5-A5CD-EA240AAABD38}" type="pres">
      <dgm:prSet presAssocID="{E9D0F0E9-E638-4042-A0AE-1AD5A803CC49}" presName="arrowWedge3" presStyleLbl="fgSibTrans2D1" presStyleIdx="2" presStyleCnt="3"/>
      <dgm:spPr>
        <a:solidFill>
          <a:schemeClr val="bg1">
            <a:lumMod val="75000"/>
          </a:schemeClr>
        </a:solidFill>
      </dgm:spPr>
    </dgm:pt>
  </dgm:ptLst>
  <dgm:cxnLst>
    <dgm:cxn modelId="{7A948A3D-138E-4685-A4F1-A13C7D629B24}" type="presOf" srcId="{E1097C34-0D47-4CC1-A62C-F0998DEE6638}" destId="{096B158C-54E6-4EC6-9022-7D04DFF35B34}" srcOrd="1" destOrd="0" presId="urn:microsoft.com/office/officeart/2005/8/layout/cycle8"/>
    <dgm:cxn modelId="{887D3769-3F79-42B2-A8D0-32512CE4897F}" srcId="{80394427-880A-453D-AAF5-206428B0919C}" destId="{3DB41CD7-E075-422D-89BA-AB5871EB32FE}" srcOrd="2" destOrd="0" parTransId="{200B3B81-F8BB-4605-88F4-3D7090F4C5EF}" sibTransId="{E9D0F0E9-E638-4042-A0AE-1AD5A803CC49}"/>
    <dgm:cxn modelId="{2499A24A-2717-4B2F-89A8-7F179BFEF4B0}" srcId="{80394427-880A-453D-AAF5-206428B0919C}" destId="{E1097C34-0D47-4CC1-A62C-F0998DEE6638}" srcOrd="0" destOrd="0" parTransId="{2F2C123D-9B25-4E0C-B010-57EAAB5DA74D}" sibTransId="{ABBAF5B0-9633-4C1B-A3B0-8DCB6E5C8DE6}"/>
    <dgm:cxn modelId="{1ABD0271-B5D0-416C-853D-02F311BF2E0B}" type="presOf" srcId="{E1097C34-0D47-4CC1-A62C-F0998DEE6638}" destId="{23DFE587-D675-49E8-B9D4-626352F6B5C3}" srcOrd="0" destOrd="0" presId="urn:microsoft.com/office/officeart/2005/8/layout/cycle8"/>
    <dgm:cxn modelId="{20E26694-436A-4B2F-A665-32D69BB15A8F}" srcId="{80394427-880A-453D-AAF5-206428B0919C}" destId="{BD8B428A-BBF7-4DD9-A1BA-50138D6F5F71}" srcOrd="1" destOrd="0" parTransId="{CA9C3CC6-A009-4F16-9D79-1CEC59C429B5}" sibTransId="{7951276B-8538-4A35-9F3A-DC468687D874}"/>
    <dgm:cxn modelId="{4D3F3B9C-A7C8-40C1-8EE4-A8C903A42DDA}" type="presOf" srcId="{BD8B428A-BBF7-4DD9-A1BA-50138D6F5F71}" destId="{9F206432-8BAA-4E48-A0CA-103E667649F2}" srcOrd="0" destOrd="0" presId="urn:microsoft.com/office/officeart/2005/8/layout/cycle8"/>
    <dgm:cxn modelId="{CCE274A1-9729-4F2F-AAE3-B6F855B39869}" type="presOf" srcId="{3DB41CD7-E075-422D-89BA-AB5871EB32FE}" destId="{FA27C806-95A1-420E-9081-D1DB52E1290F}" srcOrd="1" destOrd="0" presId="urn:microsoft.com/office/officeart/2005/8/layout/cycle8"/>
    <dgm:cxn modelId="{A06D00DC-F3C2-4209-82D9-89AFB07693F4}" type="presOf" srcId="{3DB41CD7-E075-422D-89BA-AB5871EB32FE}" destId="{3EC5BD96-73AE-4D40-A3E7-25059B25C35D}" srcOrd="0" destOrd="0" presId="urn:microsoft.com/office/officeart/2005/8/layout/cycle8"/>
    <dgm:cxn modelId="{ADA5B9EC-1D6C-4921-8FA8-57D95C4E4A7D}" type="presOf" srcId="{80394427-880A-453D-AAF5-206428B0919C}" destId="{FA46910D-1A9C-42F7-8444-B743D2FB10DF}" srcOrd="0" destOrd="0" presId="urn:microsoft.com/office/officeart/2005/8/layout/cycle8"/>
    <dgm:cxn modelId="{032D4BF9-FFB1-4A0C-A515-AEE9EDA107B1}" type="presOf" srcId="{BD8B428A-BBF7-4DD9-A1BA-50138D6F5F71}" destId="{B973014E-8A85-4B8D-8DAE-CA394060CA7A}" srcOrd="1" destOrd="0" presId="urn:microsoft.com/office/officeart/2005/8/layout/cycle8"/>
    <dgm:cxn modelId="{9CA1E475-BDD0-4224-9473-973D31D3D380}" type="presParOf" srcId="{FA46910D-1A9C-42F7-8444-B743D2FB10DF}" destId="{23DFE587-D675-49E8-B9D4-626352F6B5C3}" srcOrd="0" destOrd="0" presId="urn:microsoft.com/office/officeart/2005/8/layout/cycle8"/>
    <dgm:cxn modelId="{5C53D3B5-8AD2-4DF4-9AB6-9D846F0CC1C7}" type="presParOf" srcId="{FA46910D-1A9C-42F7-8444-B743D2FB10DF}" destId="{ACB4B1A7-8267-46ED-B829-96B4413E7113}" srcOrd="1" destOrd="0" presId="urn:microsoft.com/office/officeart/2005/8/layout/cycle8"/>
    <dgm:cxn modelId="{1252A598-5B4B-4F64-BA82-8C6C8F703A30}" type="presParOf" srcId="{FA46910D-1A9C-42F7-8444-B743D2FB10DF}" destId="{CD0F27D4-C4CB-4EE4-84E3-A052602F182F}" srcOrd="2" destOrd="0" presId="urn:microsoft.com/office/officeart/2005/8/layout/cycle8"/>
    <dgm:cxn modelId="{B76B9525-FBAD-4742-A21B-74DE06481DD7}" type="presParOf" srcId="{FA46910D-1A9C-42F7-8444-B743D2FB10DF}" destId="{096B158C-54E6-4EC6-9022-7D04DFF35B34}" srcOrd="3" destOrd="0" presId="urn:microsoft.com/office/officeart/2005/8/layout/cycle8"/>
    <dgm:cxn modelId="{90B6C235-4BBA-463B-94C8-D94EBB56486E}" type="presParOf" srcId="{FA46910D-1A9C-42F7-8444-B743D2FB10DF}" destId="{9F206432-8BAA-4E48-A0CA-103E667649F2}" srcOrd="4" destOrd="0" presId="urn:microsoft.com/office/officeart/2005/8/layout/cycle8"/>
    <dgm:cxn modelId="{8A344DA8-0059-466D-8359-D832A372A2EA}" type="presParOf" srcId="{FA46910D-1A9C-42F7-8444-B743D2FB10DF}" destId="{FFAF5EEA-F425-450A-95E1-A86536B36D9F}" srcOrd="5" destOrd="0" presId="urn:microsoft.com/office/officeart/2005/8/layout/cycle8"/>
    <dgm:cxn modelId="{55DADDF2-14CB-49B3-9D66-B053FD2AA337}" type="presParOf" srcId="{FA46910D-1A9C-42F7-8444-B743D2FB10DF}" destId="{746942A0-CC5E-44FF-B1F7-C0040F6FF9DA}" srcOrd="6" destOrd="0" presId="urn:microsoft.com/office/officeart/2005/8/layout/cycle8"/>
    <dgm:cxn modelId="{6BD13BAF-1EA4-426F-A37D-D2C4C7FAF5E4}" type="presParOf" srcId="{FA46910D-1A9C-42F7-8444-B743D2FB10DF}" destId="{B973014E-8A85-4B8D-8DAE-CA394060CA7A}" srcOrd="7" destOrd="0" presId="urn:microsoft.com/office/officeart/2005/8/layout/cycle8"/>
    <dgm:cxn modelId="{E6DE3F51-555C-45F6-9A6F-01641BE5869E}" type="presParOf" srcId="{FA46910D-1A9C-42F7-8444-B743D2FB10DF}" destId="{3EC5BD96-73AE-4D40-A3E7-25059B25C35D}" srcOrd="8" destOrd="0" presId="urn:microsoft.com/office/officeart/2005/8/layout/cycle8"/>
    <dgm:cxn modelId="{3310BE66-9547-4227-B81D-AAC70C87FAAB}" type="presParOf" srcId="{FA46910D-1A9C-42F7-8444-B743D2FB10DF}" destId="{4CBA0F2E-577E-48D6-AB10-DD119B3563F3}" srcOrd="9" destOrd="0" presId="urn:microsoft.com/office/officeart/2005/8/layout/cycle8"/>
    <dgm:cxn modelId="{29D14745-BE88-4A1D-AF7E-5D3053A51AA4}" type="presParOf" srcId="{FA46910D-1A9C-42F7-8444-B743D2FB10DF}" destId="{80C4B81D-F22B-486B-AB8B-8A49AD45BE07}" srcOrd="10" destOrd="0" presId="urn:microsoft.com/office/officeart/2005/8/layout/cycle8"/>
    <dgm:cxn modelId="{8EDE5C6F-4746-474E-A0C7-58E89C0C4B5D}" type="presParOf" srcId="{FA46910D-1A9C-42F7-8444-B743D2FB10DF}" destId="{FA27C806-95A1-420E-9081-D1DB52E1290F}" srcOrd="11" destOrd="0" presId="urn:microsoft.com/office/officeart/2005/8/layout/cycle8"/>
    <dgm:cxn modelId="{FA655CE9-B2E4-4819-BAEE-6BBC8D5AC659}" type="presParOf" srcId="{FA46910D-1A9C-42F7-8444-B743D2FB10DF}" destId="{8E086387-CD8D-4DC9-A10F-C43BDD764026}" srcOrd="12" destOrd="0" presId="urn:microsoft.com/office/officeart/2005/8/layout/cycle8"/>
    <dgm:cxn modelId="{BA31ECFF-D59E-42B0-B0E3-10AB2C5947F0}" type="presParOf" srcId="{FA46910D-1A9C-42F7-8444-B743D2FB10DF}" destId="{8AE60276-C3F1-4D8C-A97F-DB2952219321}" srcOrd="13" destOrd="0" presId="urn:microsoft.com/office/officeart/2005/8/layout/cycle8"/>
    <dgm:cxn modelId="{656ABF6B-2D89-428F-9F37-747EFF4C7C15}" type="presParOf" srcId="{FA46910D-1A9C-42F7-8444-B743D2FB10DF}" destId="{654F468B-70CA-47D5-A5CD-EA240AAABD3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9EE8F9-307F-4085-9C8E-A64ACE4980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D1C333-8D2A-4B45-B55F-8CDE3419A3D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Включение тематики Проекта в основную образовательную программу образовательной организации </a:t>
          </a:r>
        </a:p>
      </dgm:t>
    </dgm:pt>
    <dgm:pt modelId="{52D83687-4F1F-41B9-83FA-751C02A9B615}" type="parTrans" cxnId="{1463CC81-8A36-430F-95D4-1BEC57EE0E49}">
      <dgm:prSet/>
      <dgm:spPr/>
      <dgm:t>
        <a:bodyPr/>
        <a:lstStyle/>
        <a:p>
          <a:endParaRPr lang="ru-RU"/>
        </a:p>
      </dgm:t>
    </dgm:pt>
    <dgm:pt modelId="{AA805F79-1913-43E7-9A0F-03500D93996B}" type="sibTrans" cxnId="{1463CC81-8A36-430F-95D4-1BEC57EE0E49}">
      <dgm:prSet/>
      <dgm:spPr/>
      <dgm:t>
        <a:bodyPr/>
        <a:lstStyle/>
        <a:p>
          <a:endParaRPr lang="ru-RU"/>
        </a:p>
      </dgm:t>
    </dgm:pt>
    <dgm:pt modelId="{85538939-C91C-4512-8627-F742CDD71CE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1800" dirty="0">
              <a:solidFill>
                <a:schemeClr val="tx1"/>
              </a:solidFill>
            </a:rPr>
            <a:t>Участие в образовательно-просветительских мероприятиях Проекта</a:t>
          </a:r>
        </a:p>
      </dgm:t>
    </dgm:pt>
    <dgm:pt modelId="{1385DFC5-587F-4ACC-B1EF-DFDC4B9408A3}" type="parTrans" cxnId="{CD0232D7-D585-4179-9C3B-EE58DEA6882D}">
      <dgm:prSet/>
      <dgm:spPr/>
      <dgm:t>
        <a:bodyPr/>
        <a:lstStyle/>
        <a:p>
          <a:endParaRPr lang="ru-RU"/>
        </a:p>
      </dgm:t>
    </dgm:pt>
    <dgm:pt modelId="{91AA3EE4-F5AF-4751-AF59-98E490D43905}" type="sibTrans" cxnId="{CD0232D7-D585-4179-9C3B-EE58DEA6882D}">
      <dgm:prSet/>
      <dgm:spPr/>
      <dgm:t>
        <a:bodyPr/>
        <a:lstStyle/>
        <a:p>
          <a:endParaRPr lang="ru-RU"/>
        </a:p>
      </dgm:t>
    </dgm:pt>
    <dgm:pt modelId="{84B09652-2922-4B3F-AC42-5789548C5A8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1800" dirty="0">
              <a:solidFill>
                <a:schemeClr val="tx1"/>
              </a:solidFill>
            </a:rPr>
            <a:t>Использование в воспитательной деятельности образовательных продуктов Проекта </a:t>
          </a:r>
        </a:p>
      </dgm:t>
    </dgm:pt>
    <dgm:pt modelId="{F3637855-15E0-4CEE-A338-BDB55F8F4D69}" type="parTrans" cxnId="{0ACDBD37-7DAD-4E18-BBDB-F0DE00117BC8}">
      <dgm:prSet/>
      <dgm:spPr/>
      <dgm:t>
        <a:bodyPr/>
        <a:lstStyle/>
        <a:p>
          <a:endParaRPr lang="ru-RU"/>
        </a:p>
      </dgm:t>
    </dgm:pt>
    <dgm:pt modelId="{DE73CF4F-36DA-42C8-BACF-744FCE76861A}" type="sibTrans" cxnId="{0ACDBD37-7DAD-4E18-BBDB-F0DE00117BC8}">
      <dgm:prSet/>
      <dgm:spPr/>
      <dgm:t>
        <a:bodyPr/>
        <a:lstStyle/>
        <a:p>
          <a:endParaRPr lang="ru-RU"/>
        </a:p>
      </dgm:t>
    </dgm:pt>
    <dgm:pt modelId="{6DAF2A9A-0BA7-4005-845D-290511B77308}" type="pres">
      <dgm:prSet presAssocID="{C29EE8F9-307F-4085-9C8E-A64ACE498053}" presName="linear" presStyleCnt="0">
        <dgm:presLayoutVars>
          <dgm:dir/>
          <dgm:animLvl val="lvl"/>
          <dgm:resizeHandles val="exact"/>
        </dgm:presLayoutVars>
      </dgm:prSet>
      <dgm:spPr/>
    </dgm:pt>
    <dgm:pt modelId="{CD1E5CF4-4722-4924-A52E-7913F84BBE37}" type="pres">
      <dgm:prSet presAssocID="{01D1C333-8D2A-4B45-B55F-8CDE3419A3DA}" presName="parentLin" presStyleCnt="0"/>
      <dgm:spPr/>
    </dgm:pt>
    <dgm:pt modelId="{0D4108CF-89B2-49C2-A3B6-A36BF7D58EAC}" type="pres">
      <dgm:prSet presAssocID="{01D1C333-8D2A-4B45-B55F-8CDE3419A3DA}" presName="parentLeftMargin" presStyleLbl="node1" presStyleIdx="0" presStyleCnt="3"/>
      <dgm:spPr/>
    </dgm:pt>
    <dgm:pt modelId="{D35CE6BE-470E-4B14-B6D8-C87E521CE2A3}" type="pres">
      <dgm:prSet presAssocID="{01D1C333-8D2A-4B45-B55F-8CDE3419A3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DD450D-D9EA-4756-86A7-0A15FBC70C17}" type="pres">
      <dgm:prSet presAssocID="{01D1C333-8D2A-4B45-B55F-8CDE3419A3DA}" presName="negativeSpace" presStyleCnt="0"/>
      <dgm:spPr/>
    </dgm:pt>
    <dgm:pt modelId="{94E8D136-4056-4084-A486-D7431106D0B3}" type="pres">
      <dgm:prSet presAssocID="{01D1C333-8D2A-4B45-B55F-8CDE3419A3DA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4CA736B1-2CE2-453C-AD28-3B89EB119547}" type="pres">
      <dgm:prSet presAssocID="{AA805F79-1913-43E7-9A0F-03500D93996B}" presName="spaceBetweenRectangles" presStyleCnt="0"/>
      <dgm:spPr/>
    </dgm:pt>
    <dgm:pt modelId="{363DA9A8-43B3-45E8-950E-A78887B53904}" type="pres">
      <dgm:prSet presAssocID="{85538939-C91C-4512-8627-F742CDD71CEF}" presName="parentLin" presStyleCnt="0"/>
      <dgm:spPr/>
    </dgm:pt>
    <dgm:pt modelId="{DCB7333D-002B-4EA6-A858-A98C325AACD2}" type="pres">
      <dgm:prSet presAssocID="{85538939-C91C-4512-8627-F742CDD71CEF}" presName="parentLeftMargin" presStyleLbl="node1" presStyleIdx="0" presStyleCnt="3"/>
      <dgm:spPr/>
    </dgm:pt>
    <dgm:pt modelId="{F6A53F99-9403-4168-A8FC-D67F584BAB28}" type="pres">
      <dgm:prSet presAssocID="{85538939-C91C-4512-8627-F742CDD71C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7DBE77-2D3E-4A61-B78F-B19DF1D6825E}" type="pres">
      <dgm:prSet presAssocID="{85538939-C91C-4512-8627-F742CDD71CEF}" presName="negativeSpace" presStyleCnt="0"/>
      <dgm:spPr/>
    </dgm:pt>
    <dgm:pt modelId="{25A7D075-1227-4648-8A66-DAB3F1036A0D}" type="pres">
      <dgm:prSet presAssocID="{85538939-C91C-4512-8627-F742CDD71CEF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8614FAD8-FEC3-47F3-8DDF-3A8A5F32B355}" type="pres">
      <dgm:prSet presAssocID="{91AA3EE4-F5AF-4751-AF59-98E490D43905}" presName="spaceBetweenRectangles" presStyleCnt="0"/>
      <dgm:spPr/>
    </dgm:pt>
    <dgm:pt modelId="{4B328694-F82C-4E89-AAE7-921219637E7B}" type="pres">
      <dgm:prSet presAssocID="{84B09652-2922-4B3F-AC42-5789548C5A8D}" presName="parentLin" presStyleCnt="0"/>
      <dgm:spPr/>
    </dgm:pt>
    <dgm:pt modelId="{0B9762B6-D3F3-4C67-80C4-F01446C8670A}" type="pres">
      <dgm:prSet presAssocID="{84B09652-2922-4B3F-AC42-5789548C5A8D}" presName="parentLeftMargin" presStyleLbl="node1" presStyleIdx="1" presStyleCnt="3"/>
      <dgm:spPr/>
    </dgm:pt>
    <dgm:pt modelId="{61F2B85A-EB2E-4C11-9AA4-8ECA9019BE5A}" type="pres">
      <dgm:prSet presAssocID="{84B09652-2922-4B3F-AC42-5789548C5A8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E32A615-FEC9-49BC-9485-649C75DD1BC0}" type="pres">
      <dgm:prSet presAssocID="{84B09652-2922-4B3F-AC42-5789548C5A8D}" presName="negativeSpace" presStyleCnt="0"/>
      <dgm:spPr/>
    </dgm:pt>
    <dgm:pt modelId="{ACBE7C38-5E00-4C97-9402-CADAF80DFCFC}" type="pres">
      <dgm:prSet presAssocID="{84B09652-2922-4B3F-AC42-5789548C5A8D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</dgm:ptLst>
  <dgm:cxnLst>
    <dgm:cxn modelId="{00FD5C31-1B12-45B7-B3BF-E9650124D843}" type="presOf" srcId="{84B09652-2922-4B3F-AC42-5789548C5A8D}" destId="{0B9762B6-D3F3-4C67-80C4-F01446C8670A}" srcOrd="0" destOrd="0" presId="urn:microsoft.com/office/officeart/2005/8/layout/list1"/>
    <dgm:cxn modelId="{4DAFBC33-B6E8-4A33-A787-0609912B54DB}" type="presOf" srcId="{01D1C333-8D2A-4B45-B55F-8CDE3419A3DA}" destId="{0D4108CF-89B2-49C2-A3B6-A36BF7D58EAC}" srcOrd="0" destOrd="0" presId="urn:microsoft.com/office/officeart/2005/8/layout/list1"/>
    <dgm:cxn modelId="{0ACDBD37-7DAD-4E18-BBDB-F0DE00117BC8}" srcId="{C29EE8F9-307F-4085-9C8E-A64ACE498053}" destId="{84B09652-2922-4B3F-AC42-5789548C5A8D}" srcOrd="2" destOrd="0" parTransId="{F3637855-15E0-4CEE-A338-BDB55F8F4D69}" sibTransId="{DE73CF4F-36DA-42C8-BACF-744FCE76861A}"/>
    <dgm:cxn modelId="{F23F543C-B985-4E26-A478-B180012D1C99}" type="presOf" srcId="{01D1C333-8D2A-4B45-B55F-8CDE3419A3DA}" destId="{D35CE6BE-470E-4B14-B6D8-C87E521CE2A3}" srcOrd="1" destOrd="0" presId="urn:microsoft.com/office/officeart/2005/8/layout/list1"/>
    <dgm:cxn modelId="{2536B976-1008-4C4E-ADD5-987820727C64}" type="presOf" srcId="{C29EE8F9-307F-4085-9C8E-A64ACE498053}" destId="{6DAF2A9A-0BA7-4005-845D-290511B77308}" srcOrd="0" destOrd="0" presId="urn:microsoft.com/office/officeart/2005/8/layout/list1"/>
    <dgm:cxn modelId="{03C5C178-BC06-4880-98A1-0B34BD33A7D3}" type="presOf" srcId="{85538939-C91C-4512-8627-F742CDD71CEF}" destId="{DCB7333D-002B-4EA6-A858-A98C325AACD2}" srcOrd="0" destOrd="0" presId="urn:microsoft.com/office/officeart/2005/8/layout/list1"/>
    <dgm:cxn modelId="{1463CC81-8A36-430F-95D4-1BEC57EE0E49}" srcId="{C29EE8F9-307F-4085-9C8E-A64ACE498053}" destId="{01D1C333-8D2A-4B45-B55F-8CDE3419A3DA}" srcOrd="0" destOrd="0" parTransId="{52D83687-4F1F-41B9-83FA-751C02A9B615}" sibTransId="{AA805F79-1913-43E7-9A0F-03500D93996B}"/>
    <dgm:cxn modelId="{668E7B8C-7677-4663-8B26-347A2C284342}" type="presOf" srcId="{85538939-C91C-4512-8627-F742CDD71CEF}" destId="{F6A53F99-9403-4168-A8FC-D67F584BAB28}" srcOrd="1" destOrd="0" presId="urn:microsoft.com/office/officeart/2005/8/layout/list1"/>
    <dgm:cxn modelId="{186AE2D6-8471-42CE-93B3-4664D1629AE0}" type="presOf" srcId="{84B09652-2922-4B3F-AC42-5789548C5A8D}" destId="{61F2B85A-EB2E-4C11-9AA4-8ECA9019BE5A}" srcOrd="1" destOrd="0" presId="urn:microsoft.com/office/officeart/2005/8/layout/list1"/>
    <dgm:cxn modelId="{CD0232D7-D585-4179-9C3B-EE58DEA6882D}" srcId="{C29EE8F9-307F-4085-9C8E-A64ACE498053}" destId="{85538939-C91C-4512-8627-F742CDD71CEF}" srcOrd="1" destOrd="0" parTransId="{1385DFC5-587F-4ACC-B1EF-DFDC4B9408A3}" sibTransId="{91AA3EE4-F5AF-4751-AF59-98E490D43905}"/>
    <dgm:cxn modelId="{422A4384-6D71-45FA-A7B8-38C73BAE0117}" type="presParOf" srcId="{6DAF2A9A-0BA7-4005-845D-290511B77308}" destId="{CD1E5CF4-4722-4924-A52E-7913F84BBE37}" srcOrd="0" destOrd="0" presId="urn:microsoft.com/office/officeart/2005/8/layout/list1"/>
    <dgm:cxn modelId="{F7298D5D-3269-438E-A54B-D4D9C89F8EEE}" type="presParOf" srcId="{CD1E5CF4-4722-4924-A52E-7913F84BBE37}" destId="{0D4108CF-89B2-49C2-A3B6-A36BF7D58EAC}" srcOrd="0" destOrd="0" presId="urn:microsoft.com/office/officeart/2005/8/layout/list1"/>
    <dgm:cxn modelId="{4B6B83EE-2C13-4AFD-ADEE-D96B39F488F5}" type="presParOf" srcId="{CD1E5CF4-4722-4924-A52E-7913F84BBE37}" destId="{D35CE6BE-470E-4B14-B6D8-C87E521CE2A3}" srcOrd="1" destOrd="0" presId="urn:microsoft.com/office/officeart/2005/8/layout/list1"/>
    <dgm:cxn modelId="{468F4CC0-A72F-4E08-8BA5-9569DEB16F58}" type="presParOf" srcId="{6DAF2A9A-0BA7-4005-845D-290511B77308}" destId="{87DD450D-D9EA-4756-86A7-0A15FBC70C17}" srcOrd="1" destOrd="0" presId="urn:microsoft.com/office/officeart/2005/8/layout/list1"/>
    <dgm:cxn modelId="{86FE0557-4E35-4303-A7CC-533EFD3C03E0}" type="presParOf" srcId="{6DAF2A9A-0BA7-4005-845D-290511B77308}" destId="{94E8D136-4056-4084-A486-D7431106D0B3}" srcOrd="2" destOrd="0" presId="urn:microsoft.com/office/officeart/2005/8/layout/list1"/>
    <dgm:cxn modelId="{ECDC2448-2AFC-424A-9851-B97A0C5BB7AC}" type="presParOf" srcId="{6DAF2A9A-0BA7-4005-845D-290511B77308}" destId="{4CA736B1-2CE2-453C-AD28-3B89EB119547}" srcOrd="3" destOrd="0" presId="urn:microsoft.com/office/officeart/2005/8/layout/list1"/>
    <dgm:cxn modelId="{834F2337-773B-4CFD-8D92-491EC5B03A57}" type="presParOf" srcId="{6DAF2A9A-0BA7-4005-845D-290511B77308}" destId="{363DA9A8-43B3-45E8-950E-A78887B53904}" srcOrd="4" destOrd="0" presId="urn:microsoft.com/office/officeart/2005/8/layout/list1"/>
    <dgm:cxn modelId="{8776C8A0-E404-4156-94D8-7E664882A0CD}" type="presParOf" srcId="{363DA9A8-43B3-45E8-950E-A78887B53904}" destId="{DCB7333D-002B-4EA6-A858-A98C325AACD2}" srcOrd="0" destOrd="0" presId="urn:microsoft.com/office/officeart/2005/8/layout/list1"/>
    <dgm:cxn modelId="{E039EA94-62A4-4E7B-9F75-AC5882413912}" type="presParOf" srcId="{363DA9A8-43B3-45E8-950E-A78887B53904}" destId="{F6A53F99-9403-4168-A8FC-D67F584BAB28}" srcOrd="1" destOrd="0" presId="urn:microsoft.com/office/officeart/2005/8/layout/list1"/>
    <dgm:cxn modelId="{622A89BE-3E75-4194-B4E5-9730E112D6B8}" type="presParOf" srcId="{6DAF2A9A-0BA7-4005-845D-290511B77308}" destId="{557DBE77-2D3E-4A61-B78F-B19DF1D6825E}" srcOrd="5" destOrd="0" presId="urn:microsoft.com/office/officeart/2005/8/layout/list1"/>
    <dgm:cxn modelId="{3FEF4ED9-CF50-45B8-B0D6-8649C27AC21B}" type="presParOf" srcId="{6DAF2A9A-0BA7-4005-845D-290511B77308}" destId="{25A7D075-1227-4648-8A66-DAB3F1036A0D}" srcOrd="6" destOrd="0" presId="urn:microsoft.com/office/officeart/2005/8/layout/list1"/>
    <dgm:cxn modelId="{6E916CA5-8240-4CDB-B998-D5C6D515D2D2}" type="presParOf" srcId="{6DAF2A9A-0BA7-4005-845D-290511B77308}" destId="{8614FAD8-FEC3-47F3-8DDF-3A8A5F32B355}" srcOrd="7" destOrd="0" presId="urn:microsoft.com/office/officeart/2005/8/layout/list1"/>
    <dgm:cxn modelId="{58E4A0D6-C870-43E2-AB1E-3007AFBC81F9}" type="presParOf" srcId="{6DAF2A9A-0BA7-4005-845D-290511B77308}" destId="{4B328694-F82C-4E89-AAE7-921219637E7B}" srcOrd="8" destOrd="0" presId="urn:microsoft.com/office/officeart/2005/8/layout/list1"/>
    <dgm:cxn modelId="{658ECDA6-1142-413E-AC61-A3721EB48CBA}" type="presParOf" srcId="{4B328694-F82C-4E89-AAE7-921219637E7B}" destId="{0B9762B6-D3F3-4C67-80C4-F01446C8670A}" srcOrd="0" destOrd="0" presId="urn:microsoft.com/office/officeart/2005/8/layout/list1"/>
    <dgm:cxn modelId="{1EB9ABDD-C22B-4286-BFA4-D81F0E026C38}" type="presParOf" srcId="{4B328694-F82C-4E89-AAE7-921219637E7B}" destId="{61F2B85A-EB2E-4C11-9AA4-8ECA9019BE5A}" srcOrd="1" destOrd="0" presId="urn:microsoft.com/office/officeart/2005/8/layout/list1"/>
    <dgm:cxn modelId="{83BE5DCA-9D8E-4F10-8AD9-58911FAFA401}" type="presParOf" srcId="{6DAF2A9A-0BA7-4005-845D-290511B77308}" destId="{7E32A615-FEC9-49BC-9485-649C75DD1BC0}" srcOrd="9" destOrd="0" presId="urn:microsoft.com/office/officeart/2005/8/layout/list1"/>
    <dgm:cxn modelId="{26BA4DCD-C198-4AF2-B32E-F24F50196ACB}" type="presParOf" srcId="{6DAF2A9A-0BA7-4005-845D-290511B77308}" destId="{ACBE7C38-5E00-4C97-9402-CADAF80DFC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E52ABB-3F9D-47E7-BA6E-5E4FB9B027D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312601A-AF34-4501-8B60-335E4AB34E88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Советник директора по воспитанию и взаимодействию с детскими общественными объединениями </a:t>
          </a:r>
        </a:p>
      </dgm:t>
    </dgm:pt>
    <dgm:pt modelId="{979F0BE8-288D-4242-BA88-043D8B227673}" type="parTrans" cxnId="{D93CD040-D477-486E-9FAA-76E4887B7896}">
      <dgm:prSet/>
      <dgm:spPr/>
      <dgm:t>
        <a:bodyPr/>
        <a:lstStyle/>
        <a:p>
          <a:endParaRPr lang="ru-RU"/>
        </a:p>
      </dgm:t>
    </dgm:pt>
    <dgm:pt modelId="{05B5AF15-16C5-49B3-9FD9-D4854EABCDC7}" type="sibTrans" cxnId="{D93CD040-D477-486E-9FAA-76E4887B7896}">
      <dgm:prSet/>
      <dgm:spPr/>
      <dgm:t>
        <a:bodyPr/>
        <a:lstStyle/>
        <a:p>
          <a:endParaRPr lang="ru-RU"/>
        </a:p>
      </dgm:t>
    </dgm:pt>
    <dgm:pt modelId="{F7C5F704-8040-46DE-8592-AE9DA142889E}">
      <dgm:prSet phldrT="[Текст]" custT="1"/>
      <dgm:spPr>
        <a:solidFill>
          <a:schemeClr val="tx2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ru-RU" sz="1200" dirty="0"/>
            <a:t>Заместитель директора по учебной работе</a:t>
          </a:r>
        </a:p>
      </dgm:t>
    </dgm:pt>
    <dgm:pt modelId="{2751B3E0-D984-4A05-87D1-587D15B4E4B7}" type="parTrans" cxnId="{7FAB3F14-F4FD-4C67-8B5A-5C53D0D26319}">
      <dgm:prSet/>
      <dgm:spPr/>
      <dgm:t>
        <a:bodyPr/>
        <a:lstStyle/>
        <a:p>
          <a:endParaRPr lang="ru-RU"/>
        </a:p>
      </dgm:t>
    </dgm:pt>
    <dgm:pt modelId="{19D21D9D-0C25-42D9-8B9B-AE5BA45FE122}" type="sibTrans" cxnId="{7FAB3F14-F4FD-4C67-8B5A-5C53D0D26319}">
      <dgm:prSet/>
      <dgm:spPr/>
      <dgm:t>
        <a:bodyPr/>
        <a:lstStyle/>
        <a:p>
          <a:endParaRPr lang="ru-RU"/>
        </a:p>
      </dgm:t>
    </dgm:pt>
    <dgm:pt modelId="{A099A8B7-21DA-4C7D-90F0-28F80B885BFE}">
      <dgm:prSet phldrT="[Текст]" custT="1"/>
      <dgm:spPr>
        <a:solidFill>
          <a:schemeClr val="tx2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Заместитель директора по воспитатель-ной работе</a:t>
          </a:r>
        </a:p>
      </dgm:t>
    </dgm:pt>
    <dgm:pt modelId="{C4C30FEF-F08C-41B4-A9E2-A01080EC76AD}" type="parTrans" cxnId="{90FA46D0-79D0-4777-9438-BD658E63F737}">
      <dgm:prSet/>
      <dgm:spPr/>
      <dgm:t>
        <a:bodyPr/>
        <a:lstStyle/>
        <a:p>
          <a:endParaRPr lang="ru-RU"/>
        </a:p>
      </dgm:t>
    </dgm:pt>
    <dgm:pt modelId="{EA0CC232-1CB2-4F87-852E-85192679CA41}" type="sibTrans" cxnId="{90FA46D0-79D0-4777-9438-BD658E63F737}">
      <dgm:prSet/>
      <dgm:spPr/>
      <dgm:t>
        <a:bodyPr/>
        <a:lstStyle/>
        <a:p>
          <a:endParaRPr lang="ru-RU"/>
        </a:p>
      </dgm:t>
    </dgm:pt>
    <dgm:pt modelId="{3FA53EF0-E2E0-4224-97AE-8B26CEB17EAB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Педагогические работники</a:t>
          </a:r>
        </a:p>
      </dgm:t>
    </dgm:pt>
    <dgm:pt modelId="{B0302254-DC92-4C42-BF74-27101B7D60CA}" type="parTrans" cxnId="{7E6AA54A-3016-48DC-A250-53006AAA42BB}">
      <dgm:prSet/>
      <dgm:spPr/>
      <dgm:t>
        <a:bodyPr/>
        <a:lstStyle/>
        <a:p>
          <a:endParaRPr lang="ru-RU"/>
        </a:p>
      </dgm:t>
    </dgm:pt>
    <dgm:pt modelId="{C04E3042-069F-4F2E-B7AA-05CCF80926E2}" type="sibTrans" cxnId="{7E6AA54A-3016-48DC-A250-53006AAA42BB}">
      <dgm:prSet/>
      <dgm:spPr/>
      <dgm:t>
        <a:bodyPr/>
        <a:lstStyle/>
        <a:p>
          <a:endParaRPr lang="ru-RU"/>
        </a:p>
      </dgm:t>
    </dgm:pt>
    <dgm:pt modelId="{3FB5ACDA-5C9C-4422-BFE1-CD742DEFC482}" type="pres">
      <dgm:prSet presAssocID="{C9E52ABB-3F9D-47E7-BA6E-5E4FB9B027DA}" presName="compositeShape" presStyleCnt="0">
        <dgm:presLayoutVars>
          <dgm:chMax val="7"/>
          <dgm:dir/>
          <dgm:resizeHandles val="exact"/>
        </dgm:presLayoutVars>
      </dgm:prSet>
      <dgm:spPr/>
    </dgm:pt>
    <dgm:pt modelId="{EDC24FE2-591B-489A-B7F1-4208A964BB8C}" type="pres">
      <dgm:prSet presAssocID="{0312601A-AF34-4501-8B60-335E4AB34E88}" presName="circ1" presStyleLbl="vennNode1" presStyleIdx="0" presStyleCnt="4"/>
      <dgm:spPr/>
    </dgm:pt>
    <dgm:pt modelId="{7FF8FE61-E2F9-44D3-B1FA-71855A0B07F1}" type="pres">
      <dgm:prSet presAssocID="{0312601A-AF34-4501-8B60-335E4AB34E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8AC1F7-A501-4CF6-91A6-20A0B3B3978D}" type="pres">
      <dgm:prSet presAssocID="{F7C5F704-8040-46DE-8592-AE9DA142889E}" presName="circ2" presStyleLbl="vennNode1" presStyleIdx="1" presStyleCnt="4"/>
      <dgm:spPr/>
    </dgm:pt>
    <dgm:pt modelId="{18992E6C-D375-4141-8A89-E05A520934B9}" type="pres">
      <dgm:prSet presAssocID="{F7C5F704-8040-46DE-8592-AE9DA14288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45732BE-9C93-485B-B77A-C4D84EEBD6E0}" type="pres">
      <dgm:prSet presAssocID="{3FA53EF0-E2E0-4224-97AE-8B26CEB17EAB}" presName="circ3" presStyleLbl="vennNode1" presStyleIdx="2" presStyleCnt="4"/>
      <dgm:spPr/>
    </dgm:pt>
    <dgm:pt modelId="{4D98E39E-FA14-4FAE-B587-588896EE3F51}" type="pres">
      <dgm:prSet presAssocID="{3FA53EF0-E2E0-4224-97AE-8B26CEB17E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6882395-AD48-464A-9E81-94A0347D4864}" type="pres">
      <dgm:prSet presAssocID="{A099A8B7-21DA-4C7D-90F0-28F80B885BFE}" presName="circ4" presStyleLbl="vennNode1" presStyleIdx="3" presStyleCnt="4"/>
      <dgm:spPr/>
    </dgm:pt>
    <dgm:pt modelId="{C8A41482-5EC6-4811-8517-368604DDB0CB}" type="pres">
      <dgm:prSet presAssocID="{A099A8B7-21DA-4C7D-90F0-28F80B885BF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FAB3F14-F4FD-4C67-8B5A-5C53D0D26319}" srcId="{C9E52ABB-3F9D-47E7-BA6E-5E4FB9B027DA}" destId="{F7C5F704-8040-46DE-8592-AE9DA142889E}" srcOrd="1" destOrd="0" parTransId="{2751B3E0-D984-4A05-87D1-587D15B4E4B7}" sibTransId="{19D21D9D-0C25-42D9-8B9B-AE5BA45FE122}"/>
    <dgm:cxn modelId="{3543D427-870A-4888-9B2B-024FDF581975}" type="presOf" srcId="{C9E52ABB-3F9D-47E7-BA6E-5E4FB9B027DA}" destId="{3FB5ACDA-5C9C-4422-BFE1-CD742DEFC482}" srcOrd="0" destOrd="0" presId="urn:microsoft.com/office/officeart/2005/8/layout/venn1"/>
    <dgm:cxn modelId="{D93CD040-D477-486E-9FAA-76E4887B7896}" srcId="{C9E52ABB-3F9D-47E7-BA6E-5E4FB9B027DA}" destId="{0312601A-AF34-4501-8B60-335E4AB34E88}" srcOrd="0" destOrd="0" parTransId="{979F0BE8-288D-4242-BA88-043D8B227673}" sibTransId="{05B5AF15-16C5-49B3-9FD9-D4854EABCDC7}"/>
    <dgm:cxn modelId="{97EEFF63-B347-461A-B3AE-06AB374F094D}" type="presOf" srcId="{A099A8B7-21DA-4C7D-90F0-28F80B885BFE}" destId="{C8A41482-5EC6-4811-8517-368604DDB0CB}" srcOrd="1" destOrd="0" presId="urn:microsoft.com/office/officeart/2005/8/layout/venn1"/>
    <dgm:cxn modelId="{7E6AA54A-3016-48DC-A250-53006AAA42BB}" srcId="{C9E52ABB-3F9D-47E7-BA6E-5E4FB9B027DA}" destId="{3FA53EF0-E2E0-4224-97AE-8B26CEB17EAB}" srcOrd="2" destOrd="0" parTransId="{B0302254-DC92-4C42-BF74-27101B7D60CA}" sibTransId="{C04E3042-069F-4F2E-B7AA-05CCF80926E2}"/>
    <dgm:cxn modelId="{74832850-4785-4600-9629-A38AA3462648}" type="presOf" srcId="{A099A8B7-21DA-4C7D-90F0-28F80B885BFE}" destId="{36882395-AD48-464A-9E81-94A0347D4864}" srcOrd="0" destOrd="0" presId="urn:microsoft.com/office/officeart/2005/8/layout/venn1"/>
    <dgm:cxn modelId="{F8EF9996-7209-4281-A494-E59E0DCFDA9D}" type="presOf" srcId="{3FA53EF0-E2E0-4224-97AE-8B26CEB17EAB}" destId="{4D98E39E-FA14-4FAE-B587-588896EE3F51}" srcOrd="1" destOrd="0" presId="urn:microsoft.com/office/officeart/2005/8/layout/venn1"/>
    <dgm:cxn modelId="{52FCCD9D-5DCF-41B9-B867-2FAD15807C9E}" type="presOf" srcId="{F7C5F704-8040-46DE-8592-AE9DA142889E}" destId="{268AC1F7-A501-4CF6-91A6-20A0B3B3978D}" srcOrd="0" destOrd="0" presId="urn:microsoft.com/office/officeart/2005/8/layout/venn1"/>
    <dgm:cxn modelId="{3C36BEA4-C7BF-41E7-A82E-DFB09735068B}" type="presOf" srcId="{0312601A-AF34-4501-8B60-335E4AB34E88}" destId="{7FF8FE61-E2F9-44D3-B1FA-71855A0B07F1}" srcOrd="1" destOrd="0" presId="urn:microsoft.com/office/officeart/2005/8/layout/venn1"/>
    <dgm:cxn modelId="{D2AFCABA-298A-44C7-8316-4D48CDF5568E}" type="presOf" srcId="{3FA53EF0-E2E0-4224-97AE-8B26CEB17EAB}" destId="{245732BE-9C93-485B-B77A-C4D84EEBD6E0}" srcOrd="0" destOrd="0" presId="urn:microsoft.com/office/officeart/2005/8/layout/venn1"/>
    <dgm:cxn modelId="{A1708DBC-DDBA-4E5D-8891-BE70D7701D6E}" type="presOf" srcId="{0312601A-AF34-4501-8B60-335E4AB34E88}" destId="{EDC24FE2-591B-489A-B7F1-4208A964BB8C}" srcOrd="0" destOrd="0" presId="urn:microsoft.com/office/officeart/2005/8/layout/venn1"/>
    <dgm:cxn modelId="{90FA46D0-79D0-4777-9438-BD658E63F737}" srcId="{C9E52ABB-3F9D-47E7-BA6E-5E4FB9B027DA}" destId="{A099A8B7-21DA-4C7D-90F0-28F80B885BFE}" srcOrd="3" destOrd="0" parTransId="{C4C30FEF-F08C-41B4-A9E2-A01080EC76AD}" sibTransId="{EA0CC232-1CB2-4F87-852E-85192679CA41}"/>
    <dgm:cxn modelId="{D67896FD-0356-4A80-A53C-E6F425A44E29}" type="presOf" srcId="{F7C5F704-8040-46DE-8592-AE9DA142889E}" destId="{18992E6C-D375-4141-8A89-E05A520934B9}" srcOrd="1" destOrd="0" presId="urn:microsoft.com/office/officeart/2005/8/layout/venn1"/>
    <dgm:cxn modelId="{1BBB7FAA-AE1D-465E-B802-4EE8273D3B80}" type="presParOf" srcId="{3FB5ACDA-5C9C-4422-BFE1-CD742DEFC482}" destId="{EDC24FE2-591B-489A-B7F1-4208A964BB8C}" srcOrd="0" destOrd="0" presId="urn:microsoft.com/office/officeart/2005/8/layout/venn1"/>
    <dgm:cxn modelId="{5B235EF8-1FF9-49A4-9EAD-3E86EB91E350}" type="presParOf" srcId="{3FB5ACDA-5C9C-4422-BFE1-CD742DEFC482}" destId="{7FF8FE61-E2F9-44D3-B1FA-71855A0B07F1}" srcOrd="1" destOrd="0" presId="urn:microsoft.com/office/officeart/2005/8/layout/venn1"/>
    <dgm:cxn modelId="{DAF201FE-D127-415C-8C10-24F1DF40D02C}" type="presParOf" srcId="{3FB5ACDA-5C9C-4422-BFE1-CD742DEFC482}" destId="{268AC1F7-A501-4CF6-91A6-20A0B3B3978D}" srcOrd="2" destOrd="0" presId="urn:microsoft.com/office/officeart/2005/8/layout/venn1"/>
    <dgm:cxn modelId="{BDA9A28A-A80D-48AD-84C6-AF231FD24D96}" type="presParOf" srcId="{3FB5ACDA-5C9C-4422-BFE1-CD742DEFC482}" destId="{18992E6C-D375-4141-8A89-E05A520934B9}" srcOrd="3" destOrd="0" presId="urn:microsoft.com/office/officeart/2005/8/layout/venn1"/>
    <dgm:cxn modelId="{727EE8DC-22D6-47EA-A8A9-F6DB605046A3}" type="presParOf" srcId="{3FB5ACDA-5C9C-4422-BFE1-CD742DEFC482}" destId="{245732BE-9C93-485B-B77A-C4D84EEBD6E0}" srcOrd="4" destOrd="0" presId="urn:microsoft.com/office/officeart/2005/8/layout/venn1"/>
    <dgm:cxn modelId="{21A88487-0343-4920-99BE-89447374CFEB}" type="presParOf" srcId="{3FB5ACDA-5C9C-4422-BFE1-CD742DEFC482}" destId="{4D98E39E-FA14-4FAE-B587-588896EE3F51}" srcOrd="5" destOrd="0" presId="urn:microsoft.com/office/officeart/2005/8/layout/venn1"/>
    <dgm:cxn modelId="{5169C14E-EA3C-4BF9-BF02-105FDE93102C}" type="presParOf" srcId="{3FB5ACDA-5C9C-4422-BFE1-CD742DEFC482}" destId="{36882395-AD48-464A-9E81-94A0347D4864}" srcOrd="6" destOrd="0" presId="urn:microsoft.com/office/officeart/2005/8/layout/venn1"/>
    <dgm:cxn modelId="{10C9F178-F5E6-4C3E-A517-B2BF85316189}" type="presParOf" srcId="{3FB5ACDA-5C9C-4422-BFE1-CD742DEFC482}" destId="{C8A41482-5EC6-4811-8517-368604DDB0C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FE587-D675-49E8-B9D4-626352F6B5C3}">
      <dsp:nvSpPr>
        <dsp:cNvPr id="0" name=""/>
        <dsp:cNvSpPr/>
      </dsp:nvSpPr>
      <dsp:spPr>
        <a:xfrm>
          <a:off x="504906" y="128151"/>
          <a:ext cx="1656117" cy="1656117"/>
        </a:xfrm>
        <a:prstGeom prst="pie">
          <a:avLst>
            <a:gd name="adj1" fmla="val 16200000"/>
            <a:gd name="adj2" fmla="val 180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contourW="12700">
          <a:contourClr>
            <a:srgbClr val="3D571E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Опорная площадка</a:t>
          </a:r>
        </a:p>
      </dsp:txBody>
      <dsp:txXfrm>
        <a:off x="1377720" y="479091"/>
        <a:ext cx="591470" cy="492892"/>
      </dsp:txXfrm>
    </dsp:sp>
    <dsp:sp modelId="{9F206432-8BAA-4E48-A0CA-103E667649F2}">
      <dsp:nvSpPr>
        <dsp:cNvPr id="0" name=""/>
        <dsp:cNvSpPr/>
      </dsp:nvSpPr>
      <dsp:spPr>
        <a:xfrm>
          <a:off x="470798" y="187299"/>
          <a:ext cx="1656117" cy="1656117"/>
        </a:xfrm>
        <a:prstGeom prst="pie">
          <a:avLst>
            <a:gd name="adj1" fmla="val 1800000"/>
            <a:gd name="adj2" fmla="val 900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contourW="12700">
          <a:contourClr>
            <a:srgbClr val="3D571E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Опорная площадка</a:t>
          </a:r>
        </a:p>
      </dsp:txBody>
      <dsp:txXfrm>
        <a:off x="865112" y="1261804"/>
        <a:ext cx="887206" cy="433745"/>
      </dsp:txXfrm>
    </dsp:sp>
    <dsp:sp modelId="{3EC5BD96-73AE-4D40-A3E7-25059B25C35D}">
      <dsp:nvSpPr>
        <dsp:cNvPr id="0" name=""/>
        <dsp:cNvSpPr/>
      </dsp:nvSpPr>
      <dsp:spPr>
        <a:xfrm>
          <a:off x="436690" y="128151"/>
          <a:ext cx="1656117" cy="165611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contourW="12700">
          <a:contourClr>
            <a:srgbClr val="3D571E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Опорная площадка</a:t>
          </a:r>
        </a:p>
      </dsp:txBody>
      <dsp:txXfrm>
        <a:off x="628524" y="479091"/>
        <a:ext cx="591470" cy="492892"/>
      </dsp:txXfrm>
    </dsp:sp>
    <dsp:sp modelId="{8E086387-CD8D-4DC9-A10F-C43BDD764026}">
      <dsp:nvSpPr>
        <dsp:cNvPr id="0" name=""/>
        <dsp:cNvSpPr/>
      </dsp:nvSpPr>
      <dsp:spPr>
        <a:xfrm>
          <a:off x="402521" y="25630"/>
          <a:ext cx="1861161" cy="186116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60276-C3F1-4D8C-A97F-DB2952219321}">
      <dsp:nvSpPr>
        <dsp:cNvPr id="0" name=""/>
        <dsp:cNvSpPr/>
      </dsp:nvSpPr>
      <dsp:spPr>
        <a:xfrm>
          <a:off x="368276" y="84672"/>
          <a:ext cx="1861161" cy="186116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F468B-70CA-47D5-A5CD-EA240AAABD38}">
      <dsp:nvSpPr>
        <dsp:cNvPr id="0" name=""/>
        <dsp:cNvSpPr/>
      </dsp:nvSpPr>
      <dsp:spPr>
        <a:xfrm>
          <a:off x="334032" y="25630"/>
          <a:ext cx="1861161" cy="186116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8D136-4056-4084-A486-D7431106D0B3}">
      <dsp:nvSpPr>
        <dsp:cNvPr id="0" name=""/>
        <dsp:cNvSpPr/>
      </dsp:nvSpPr>
      <dsp:spPr>
        <a:xfrm>
          <a:off x="0" y="495950"/>
          <a:ext cx="762580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CE6BE-470E-4B14-B6D8-C87E521CE2A3}">
      <dsp:nvSpPr>
        <dsp:cNvPr id="0" name=""/>
        <dsp:cNvSpPr/>
      </dsp:nvSpPr>
      <dsp:spPr>
        <a:xfrm>
          <a:off x="381290" y="38390"/>
          <a:ext cx="5338064" cy="9151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766" tIns="0" rIns="2017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Включение тематики Проекта в основную образовательную программу образовательной организации </a:t>
          </a:r>
        </a:p>
      </dsp:txBody>
      <dsp:txXfrm>
        <a:off x="425962" y="83062"/>
        <a:ext cx="5248720" cy="825776"/>
      </dsp:txXfrm>
    </dsp:sp>
    <dsp:sp modelId="{25A7D075-1227-4648-8A66-DAB3F1036A0D}">
      <dsp:nvSpPr>
        <dsp:cNvPr id="0" name=""/>
        <dsp:cNvSpPr/>
      </dsp:nvSpPr>
      <dsp:spPr>
        <a:xfrm>
          <a:off x="0" y="1902111"/>
          <a:ext cx="762580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53F99-9403-4168-A8FC-D67F584BAB28}">
      <dsp:nvSpPr>
        <dsp:cNvPr id="0" name=""/>
        <dsp:cNvSpPr/>
      </dsp:nvSpPr>
      <dsp:spPr>
        <a:xfrm>
          <a:off x="381290" y="1444550"/>
          <a:ext cx="5338064" cy="9151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766" tIns="0" rIns="2017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>
              <a:solidFill>
                <a:schemeClr val="tx1"/>
              </a:solidFill>
            </a:rPr>
            <a:t>Участие в образовательно-просветительских мероприятиях Проекта</a:t>
          </a:r>
        </a:p>
      </dsp:txBody>
      <dsp:txXfrm>
        <a:off x="425962" y="1489222"/>
        <a:ext cx="5248720" cy="825776"/>
      </dsp:txXfrm>
    </dsp:sp>
    <dsp:sp modelId="{ACBE7C38-5E00-4C97-9402-CADAF80DFCFC}">
      <dsp:nvSpPr>
        <dsp:cNvPr id="0" name=""/>
        <dsp:cNvSpPr/>
      </dsp:nvSpPr>
      <dsp:spPr>
        <a:xfrm>
          <a:off x="0" y="3308271"/>
          <a:ext cx="762580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2B85A-EB2E-4C11-9AA4-8ECA9019BE5A}">
      <dsp:nvSpPr>
        <dsp:cNvPr id="0" name=""/>
        <dsp:cNvSpPr/>
      </dsp:nvSpPr>
      <dsp:spPr>
        <a:xfrm>
          <a:off x="381290" y="2850711"/>
          <a:ext cx="5338064" cy="9151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766" tIns="0" rIns="2017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>
              <a:solidFill>
                <a:schemeClr val="tx1"/>
              </a:solidFill>
            </a:rPr>
            <a:t>Использование в воспитательной деятельности образовательных продуктов Проекта </a:t>
          </a:r>
        </a:p>
      </dsp:txBody>
      <dsp:txXfrm>
        <a:off x="425962" y="2895383"/>
        <a:ext cx="5248720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24FE2-591B-489A-B7F1-4208A964BB8C}">
      <dsp:nvSpPr>
        <dsp:cNvPr id="0" name=""/>
        <dsp:cNvSpPr/>
      </dsp:nvSpPr>
      <dsp:spPr>
        <a:xfrm>
          <a:off x="2631803" y="54470"/>
          <a:ext cx="2832462" cy="283246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Советник директора по воспитанию и взаимодействию с детскими общественными объединениями </a:t>
          </a:r>
        </a:p>
      </dsp:txBody>
      <dsp:txXfrm>
        <a:off x="2958625" y="435763"/>
        <a:ext cx="2178817" cy="898762"/>
      </dsp:txXfrm>
    </dsp:sp>
    <dsp:sp modelId="{268AC1F7-A501-4CF6-91A6-20A0B3B3978D}">
      <dsp:nvSpPr>
        <dsp:cNvPr id="0" name=""/>
        <dsp:cNvSpPr/>
      </dsp:nvSpPr>
      <dsp:spPr>
        <a:xfrm>
          <a:off x="3884623" y="1307290"/>
          <a:ext cx="2832462" cy="2832462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Заместитель директора по учебной работе</a:t>
          </a:r>
        </a:p>
      </dsp:txBody>
      <dsp:txXfrm>
        <a:off x="5409795" y="1634113"/>
        <a:ext cx="1089408" cy="2178817"/>
      </dsp:txXfrm>
    </dsp:sp>
    <dsp:sp modelId="{245732BE-9C93-485B-B77A-C4D84EEBD6E0}">
      <dsp:nvSpPr>
        <dsp:cNvPr id="0" name=""/>
        <dsp:cNvSpPr/>
      </dsp:nvSpPr>
      <dsp:spPr>
        <a:xfrm>
          <a:off x="2631803" y="2560110"/>
          <a:ext cx="2832462" cy="2832462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Педагогические работники</a:t>
          </a:r>
        </a:p>
      </dsp:txBody>
      <dsp:txXfrm>
        <a:off x="2958625" y="4112518"/>
        <a:ext cx="2178817" cy="898762"/>
      </dsp:txXfrm>
    </dsp:sp>
    <dsp:sp modelId="{36882395-AD48-464A-9E81-94A0347D4864}">
      <dsp:nvSpPr>
        <dsp:cNvPr id="0" name=""/>
        <dsp:cNvSpPr/>
      </dsp:nvSpPr>
      <dsp:spPr>
        <a:xfrm>
          <a:off x="1378982" y="1307290"/>
          <a:ext cx="2832462" cy="2832462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Заместитель директора по воспитатель-ной работе</a:t>
          </a:r>
        </a:p>
      </dsp:txBody>
      <dsp:txXfrm>
        <a:off x="1596864" y="1634113"/>
        <a:ext cx="1089408" cy="2178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EC19-7257-4CC3-A7C5-BA4A90671F2A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7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352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81C3-CE66-4335-8BCA-07147FD4760D}" type="datetime1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0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865-E989-4A1F-BF98-2DE86EADE849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1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8C41C6-1B62-430E-B01F-759472F95E94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41C6-1B62-430E-B01F-759472F95E94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1826-6265-48EA-935A-AC2F9D06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12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2.png"/><Relationship Id="rId7" Type="http://schemas.openxmlformats.org/officeDocument/2006/relationships/image" Target="../media/image17.gif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6D715A"/>
          </a:solidFill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4CC38-7A33-41BC-A0FA-8C579160E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2" y="486316"/>
            <a:ext cx="1732908" cy="1204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7085" y="2233867"/>
            <a:ext cx="117239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опорной площадки проекта</a:t>
            </a:r>
            <a:b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 СРОКА ДАВНОСТИ» в субъектах Российской Федерации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707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8A359223-DE6A-C9A1-B784-27900EF501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1" y="408534"/>
            <a:ext cx="1579988" cy="13355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47F904-9B2B-0361-944F-02A1D8540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176" y="521175"/>
            <a:ext cx="1112186" cy="11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6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076976-9447-817F-C0A8-3C08A29B882D}"/>
              </a:ext>
            </a:extLst>
          </p:cNvPr>
          <p:cNvSpPr txBox="1"/>
          <p:nvPr/>
        </p:nvSpPr>
        <p:spPr>
          <a:xfrm>
            <a:off x="838200" y="258001"/>
            <a:ext cx="881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Montserrat" panose="00000500000000000000" pitchFamily="2" charset="-52"/>
              </a:rPr>
              <a:t>Координационный центр опорной площадки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C7A9EB1-D47C-26AB-DFB4-3452DD1BEA41}"/>
              </a:ext>
            </a:extLst>
          </p:cNvPr>
          <p:cNvSpPr/>
          <p:nvPr/>
        </p:nvSpPr>
        <p:spPr>
          <a:xfrm>
            <a:off x="132186" y="1192917"/>
            <a:ext cx="3114272" cy="4802944"/>
          </a:xfrm>
          <a:prstGeom prst="rect">
            <a:avLst/>
          </a:prstGeom>
          <a:noFill/>
          <a:ln cap="rnd">
            <a:round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Включение тематики Проекта в основную  образовательную программу и в программу воспитания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Организация и проведение мероприятий по тематике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Курирование работы медиацентра, информационно-библиотечного центра и музейно-выставочной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Участие организации в конкурсных мероприятиях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Взаимодействие с общественными организациями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8440EEB-0972-3E64-59DF-04FEAE126BD9}"/>
              </a:ext>
            </a:extLst>
          </p:cNvPr>
          <p:cNvSpPr/>
          <p:nvPr/>
        </p:nvSpPr>
        <p:spPr>
          <a:xfrm>
            <a:off x="8888584" y="1378907"/>
            <a:ext cx="3139299" cy="46169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Организовывает совместную и индивидуальную учебную и воспитательную деятельность обучающихся, в том числе с особыми образовательными потребностями;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эффективно взаимодействует с семьями обучающихся;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ориентируется в образовательных ресурсах Проекта;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эффективно использует ИКТ для решения задач профессиональной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анализирует результаты деятельности организации в рамках Проекта.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2641C8-8901-B2E6-7C49-84AF94017D72}"/>
              </a:ext>
            </a:extLst>
          </p:cNvPr>
          <p:cNvSpPr/>
          <p:nvPr/>
        </p:nvSpPr>
        <p:spPr>
          <a:xfrm>
            <a:off x="-4" y="0"/>
            <a:ext cx="12192004" cy="1108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E2C3AC-07AC-B2CC-0B6F-8EA7C4325C1B}"/>
              </a:ext>
            </a:extLst>
          </p:cNvPr>
          <p:cNvSpPr/>
          <p:nvPr/>
        </p:nvSpPr>
        <p:spPr>
          <a:xfrm>
            <a:off x="-12" y="6105710"/>
            <a:ext cx="12192000" cy="42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7239778-8577-A8E0-AA2F-1E71FD1CE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7625367"/>
              </p:ext>
            </p:extLst>
          </p:nvPr>
        </p:nvGraphicFramePr>
        <p:xfrm>
          <a:off x="2032000" y="719666"/>
          <a:ext cx="8096069" cy="544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35AB7D9-E368-B21B-A832-99EF9466D3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43" y="353379"/>
            <a:ext cx="782985" cy="7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3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42738" y="1056574"/>
            <a:ext cx="8306500" cy="15120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ЦЕЛЬ СОЗДАНИЯ опорных площадок по проекту</a:t>
            </a:r>
            <a:b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«Без срока давности»: эффективная реализация мероприятий по тематике Проекта в субъектах </a:t>
            </a:r>
            <a:b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3245" y="3539836"/>
            <a:ext cx="10705510" cy="2177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     </a:t>
            </a:r>
            <a:r>
              <a:rPr lang="ru-RU" sz="1600" b="1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Задачи опорных организаций: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Систематизация и тиражирование педагогического опыта реализации Проекта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Участие в создании и апробации образовательных продуктов по тематике Проекта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Формирование базы данных учителей (преподавателей/педагогов) для участия </a:t>
            </a:r>
            <a:b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 онлайн- и офлайн-мероприятиях проекта регионального и федерального уровня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Создание сетевого сообщества педагогов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Расширение и дальнейшее развитие направлений методического сопровождения реализации 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F5F876-0E60-4B9E-E556-DB374D1D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5" y="1399764"/>
            <a:ext cx="825635" cy="8256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E57D9F-7A17-DDB3-CCC6-E51C12EFD0A4}"/>
              </a:ext>
            </a:extLst>
          </p:cNvPr>
          <p:cNvSpPr/>
          <p:nvPr/>
        </p:nvSpPr>
        <p:spPr>
          <a:xfrm>
            <a:off x="-4" y="0"/>
            <a:ext cx="12192004" cy="1108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2B359F-33F3-7A6D-B30F-64795B405AD6}"/>
              </a:ext>
            </a:extLst>
          </p:cNvPr>
          <p:cNvSpPr/>
          <p:nvPr/>
        </p:nvSpPr>
        <p:spPr>
          <a:xfrm>
            <a:off x="-12" y="6105710"/>
            <a:ext cx="12192000" cy="42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6978A35-48A5-3D13-8DF9-8869FBBCB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63807"/>
            <a:ext cx="782985" cy="7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2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7221" y="3075057"/>
            <a:ext cx="8757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dirty="0">
              <a:solidFill>
                <a:srgbClr val="707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8A359223-DE6A-C9A1-B784-27900EF50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37" y="786832"/>
            <a:ext cx="1579988" cy="13355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47F904-9B2B-0361-944F-02A1D8540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51" y="899473"/>
            <a:ext cx="1112186" cy="1110302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1FD4E9B-F4DC-90CD-8941-2EBE4E5F3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45" y="5147082"/>
            <a:ext cx="3762710" cy="7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9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5D1B782-F410-D351-0CF3-49048EBFEF93}"/>
              </a:ext>
            </a:extLst>
          </p:cNvPr>
          <p:cNvSpPr/>
          <p:nvPr/>
        </p:nvSpPr>
        <p:spPr>
          <a:xfrm>
            <a:off x="1652356" y="1828800"/>
            <a:ext cx="8863244" cy="4782198"/>
          </a:xfrm>
          <a:prstGeom prst="rect">
            <a:avLst/>
          </a:prstGeom>
          <a:noFill/>
        </p:spPr>
        <p:txBody>
          <a:bodyPr/>
          <a:lstStyle/>
          <a:p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45" name="Полилиния: фигура 44">
            <a:extLst>
              <a:ext uri="{FF2B5EF4-FFF2-40B4-BE49-F238E27FC236}">
                <a16:creationId xmlns:a16="http://schemas.microsoft.com/office/drawing/2014/main" id="{BBA06848-8BF2-BF91-0EC5-55F2B9001970}"/>
              </a:ext>
            </a:extLst>
          </p:cNvPr>
          <p:cNvSpPr/>
          <p:nvPr/>
        </p:nvSpPr>
        <p:spPr>
          <a:xfrm>
            <a:off x="5061525" y="1848079"/>
            <a:ext cx="3570995" cy="445763"/>
          </a:xfrm>
          <a:custGeom>
            <a:avLst/>
            <a:gdLst>
              <a:gd name="connsiteX0" fmla="*/ 0 w 4329899"/>
              <a:gd name="connsiteY0" fmla="*/ 73907 h 739071"/>
              <a:gd name="connsiteX1" fmla="*/ 73907 w 4329899"/>
              <a:gd name="connsiteY1" fmla="*/ 0 h 739071"/>
              <a:gd name="connsiteX2" fmla="*/ 4255992 w 4329899"/>
              <a:gd name="connsiteY2" fmla="*/ 0 h 739071"/>
              <a:gd name="connsiteX3" fmla="*/ 4329899 w 4329899"/>
              <a:gd name="connsiteY3" fmla="*/ 73907 h 739071"/>
              <a:gd name="connsiteX4" fmla="*/ 4329899 w 4329899"/>
              <a:gd name="connsiteY4" fmla="*/ 665164 h 739071"/>
              <a:gd name="connsiteX5" fmla="*/ 4255992 w 4329899"/>
              <a:gd name="connsiteY5" fmla="*/ 739071 h 739071"/>
              <a:gd name="connsiteX6" fmla="*/ 73907 w 4329899"/>
              <a:gd name="connsiteY6" fmla="*/ 739071 h 739071"/>
              <a:gd name="connsiteX7" fmla="*/ 0 w 4329899"/>
              <a:gd name="connsiteY7" fmla="*/ 665164 h 739071"/>
              <a:gd name="connsiteX8" fmla="*/ 0 w 4329899"/>
              <a:gd name="connsiteY8" fmla="*/ 73907 h 7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9899" h="739071">
                <a:moveTo>
                  <a:pt x="0" y="73907"/>
                </a:moveTo>
                <a:cubicBezTo>
                  <a:pt x="0" y="33089"/>
                  <a:pt x="33089" y="0"/>
                  <a:pt x="73907" y="0"/>
                </a:cubicBezTo>
                <a:lnTo>
                  <a:pt x="4255992" y="0"/>
                </a:lnTo>
                <a:cubicBezTo>
                  <a:pt x="4296810" y="0"/>
                  <a:pt x="4329899" y="33089"/>
                  <a:pt x="4329899" y="73907"/>
                </a:cubicBezTo>
                <a:lnTo>
                  <a:pt x="4329899" y="665164"/>
                </a:lnTo>
                <a:cubicBezTo>
                  <a:pt x="4329899" y="705982"/>
                  <a:pt x="4296810" y="739071"/>
                  <a:pt x="4255992" y="739071"/>
                </a:cubicBezTo>
                <a:lnTo>
                  <a:pt x="73907" y="739071"/>
                </a:lnTo>
                <a:cubicBezTo>
                  <a:pt x="33089" y="739071"/>
                  <a:pt x="0" y="705982"/>
                  <a:pt x="0" y="665164"/>
                </a:cubicBezTo>
                <a:lnTo>
                  <a:pt x="0" y="7390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reflection blurRad="6350" endPos="0" dir="5400000" sy="-100000" algn="bl" rotWithShape="0"/>
          </a:effectLst>
          <a:scene3d>
            <a:camera prst="orthographicFront"/>
            <a:lightRig rig="threePt" dir="t"/>
          </a:scene3d>
          <a:sp3d contourW="12700">
            <a:contourClr>
              <a:srgbClr val="3F562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367" tIns="67367" rIns="67367" bIns="6736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Montserrat" panose="00000500000000000000" pitchFamily="2" charset="-52"/>
              </a:rPr>
              <a:t>МПГУ - Федеральный оператор</a:t>
            </a:r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2D4BF951-D63A-36FC-DCDF-19F73D0B3AA1}"/>
              </a:ext>
            </a:extLst>
          </p:cNvPr>
          <p:cNvSpPr/>
          <p:nvPr/>
        </p:nvSpPr>
        <p:spPr>
          <a:xfrm rot="3186423">
            <a:off x="8631741" y="2755488"/>
            <a:ext cx="785791" cy="188279"/>
          </a:xfrm>
          <a:custGeom>
            <a:avLst/>
            <a:gdLst>
              <a:gd name="connsiteX0" fmla="*/ 0 w 919517"/>
              <a:gd name="connsiteY0" fmla="*/ 109110 h 218219"/>
              <a:gd name="connsiteX1" fmla="*/ 109110 w 919517"/>
              <a:gd name="connsiteY1" fmla="*/ 0 h 218219"/>
              <a:gd name="connsiteX2" fmla="*/ 109110 w 919517"/>
              <a:gd name="connsiteY2" fmla="*/ 43644 h 218219"/>
              <a:gd name="connsiteX3" fmla="*/ 810408 w 919517"/>
              <a:gd name="connsiteY3" fmla="*/ 43644 h 218219"/>
              <a:gd name="connsiteX4" fmla="*/ 810408 w 919517"/>
              <a:gd name="connsiteY4" fmla="*/ 0 h 218219"/>
              <a:gd name="connsiteX5" fmla="*/ 919517 w 919517"/>
              <a:gd name="connsiteY5" fmla="*/ 109110 h 218219"/>
              <a:gd name="connsiteX6" fmla="*/ 810408 w 919517"/>
              <a:gd name="connsiteY6" fmla="*/ 218219 h 218219"/>
              <a:gd name="connsiteX7" fmla="*/ 810408 w 919517"/>
              <a:gd name="connsiteY7" fmla="*/ 174575 h 218219"/>
              <a:gd name="connsiteX8" fmla="*/ 109110 w 919517"/>
              <a:gd name="connsiteY8" fmla="*/ 174575 h 218219"/>
              <a:gd name="connsiteX9" fmla="*/ 109110 w 919517"/>
              <a:gd name="connsiteY9" fmla="*/ 218219 h 218219"/>
              <a:gd name="connsiteX10" fmla="*/ 0 w 919517"/>
              <a:gd name="connsiteY10" fmla="*/ 109110 h 2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9517" h="218219">
                <a:moveTo>
                  <a:pt x="0" y="109110"/>
                </a:moveTo>
                <a:lnTo>
                  <a:pt x="109110" y="0"/>
                </a:lnTo>
                <a:lnTo>
                  <a:pt x="109110" y="43644"/>
                </a:lnTo>
                <a:lnTo>
                  <a:pt x="810408" y="43644"/>
                </a:lnTo>
                <a:lnTo>
                  <a:pt x="810408" y="0"/>
                </a:lnTo>
                <a:lnTo>
                  <a:pt x="919517" y="109110"/>
                </a:lnTo>
                <a:lnTo>
                  <a:pt x="810408" y="218219"/>
                </a:lnTo>
                <a:lnTo>
                  <a:pt x="810408" y="174575"/>
                </a:lnTo>
                <a:lnTo>
                  <a:pt x="109110" y="174575"/>
                </a:lnTo>
                <a:lnTo>
                  <a:pt x="109110" y="218219"/>
                </a:lnTo>
                <a:lnTo>
                  <a:pt x="0" y="1091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66" tIns="43643" rIns="65465" bIns="43644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900" kern="1200">
              <a:latin typeface="Montserrat" panose="00000500000000000000" pitchFamily="2" charset="-52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38A7C3F8-C0A8-A403-2EA2-4602F24A2F58}"/>
              </a:ext>
            </a:extLst>
          </p:cNvPr>
          <p:cNvSpPr/>
          <p:nvPr/>
        </p:nvSpPr>
        <p:spPr>
          <a:xfrm>
            <a:off x="9172056" y="3450510"/>
            <a:ext cx="1501985" cy="785498"/>
          </a:xfrm>
          <a:custGeom>
            <a:avLst/>
            <a:gdLst>
              <a:gd name="connsiteX0" fmla="*/ 0 w 1342068"/>
              <a:gd name="connsiteY0" fmla="*/ 91917 h 919174"/>
              <a:gd name="connsiteX1" fmla="*/ 91917 w 1342068"/>
              <a:gd name="connsiteY1" fmla="*/ 0 h 919174"/>
              <a:gd name="connsiteX2" fmla="*/ 1250151 w 1342068"/>
              <a:gd name="connsiteY2" fmla="*/ 0 h 919174"/>
              <a:gd name="connsiteX3" fmla="*/ 1342068 w 1342068"/>
              <a:gd name="connsiteY3" fmla="*/ 91917 h 919174"/>
              <a:gd name="connsiteX4" fmla="*/ 1342068 w 1342068"/>
              <a:gd name="connsiteY4" fmla="*/ 827257 h 919174"/>
              <a:gd name="connsiteX5" fmla="*/ 1250151 w 1342068"/>
              <a:gd name="connsiteY5" fmla="*/ 919174 h 919174"/>
              <a:gd name="connsiteX6" fmla="*/ 91917 w 1342068"/>
              <a:gd name="connsiteY6" fmla="*/ 919174 h 919174"/>
              <a:gd name="connsiteX7" fmla="*/ 0 w 1342068"/>
              <a:gd name="connsiteY7" fmla="*/ 827257 h 919174"/>
              <a:gd name="connsiteX8" fmla="*/ 0 w 1342068"/>
              <a:gd name="connsiteY8" fmla="*/ 91917 h 9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068" h="919174">
                <a:moveTo>
                  <a:pt x="0" y="91917"/>
                </a:moveTo>
                <a:cubicBezTo>
                  <a:pt x="0" y="41153"/>
                  <a:pt x="41153" y="0"/>
                  <a:pt x="91917" y="0"/>
                </a:cubicBezTo>
                <a:lnTo>
                  <a:pt x="1250151" y="0"/>
                </a:lnTo>
                <a:cubicBezTo>
                  <a:pt x="1300915" y="0"/>
                  <a:pt x="1342068" y="41153"/>
                  <a:pt x="1342068" y="91917"/>
                </a:cubicBezTo>
                <a:lnTo>
                  <a:pt x="1342068" y="827257"/>
                </a:lnTo>
                <a:cubicBezTo>
                  <a:pt x="1342068" y="878021"/>
                  <a:pt x="1300915" y="919174"/>
                  <a:pt x="1250151" y="919174"/>
                </a:cubicBezTo>
                <a:lnTo>
                  <a:pt x="91917" y="919174"/>
                </a:lnTo>
                <a:cubicBezTo>
                  <a:pt x="41153" y="919174"/>
                  <a:pt x="0" y="878021"/>
                  <a:pt x="0" y="827257"/>
                </a:cubicBezTo>
                <a:lnTo>
                  <a:pt x="0" y="919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3D571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832" tIns="68832" rIns="68832" bIns="68832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Montserrat" panose="00000500000000000000" pitchFamily="2" charset="-52"/>
              </a:rPr>
              <a:t>Члены АРПО в субъектах Российской Федерации с</a:t>
            </a:r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CBE756A0-96EC-744C-4089-446D5F2880A2}"/>
              </a:ext>
            </a:extLst>
          </p:cNvPr>
          <p:cNvSpPr/>
          <p:nvPr/>
        </p:nvSpPr>
        <p:spPr>
          <a:xfrm rot="18154135">
            <a:off x="8730081" y="4927287"/>
            <a:ext cx="818968" cy="173593"/>
          </a:xfrm>
          <a:custGeom>
            <a:avLst/>
            <a:gdLst>
              <a:gd name="connsiteX0" fmla="*/ 0 w 958339"/>
              <a:gd name="connsiteY0" fmla="*/ 100599 h 201198"/>
              <a:gd name="connsiteX1" fmla="*/ 100599 w 958339"/>
              <a:gd name="connsiteY1" fmla="*/ 0 h 201198"/>
              <a:gd name="connsiteX2" fmla="*/ 100599 w 958339"/>
              <a:gd name="connsiteY2" fmla="*/ 40240 h 201198"/>
              <a:gd name="connsiteX3" fmla="*/ 857740 w 958339"/>
              <a:gd name="connsiteY3" fmla="*/ 40240 h 201198"/>
              <a:gd name="connsiteX4" fmla="*/ 857740 w 958339"/>
              <a:gd name="connsiteY4" fmla="*/ 0 h 201198"/>
              <a:gd name="connsiteX5" fmla="*/ 958339 w 958339"/>
              <a:gd name="connsiteY5" fmla="*/ 100599 h 201198"/>
              <a:gd name="connsiteX6" fmla="*/ 857740 w 958339"/>
              <a:gd name="connsiteY6" fmla="*/ 201198 h 201198"/>
              <a:gd name="connsiteX7" fmla="*/ 857740 w 958339"/>
              <a:gd name="connsiteY7" fmla="*/ 160958 h 201198"/>
              <a:gd name="connsiteX8" fmla="*/ 100599 w 958339"/>
              <a:gd name="connsiteY8" fmla="*/ 160958 h 201198"/>
              <a:gd name="connsiteX9" fmla="*/ 100599 w 958339"/>
              <a:gd name="connsiteY9" fmla="*/ 201198 h 201198"/>
              <a:gd name="connsiteX10" fmla="*/ 0 w 958339"/>
              <a:gd name="connsiteY10" fmla="*/ 100599 h 20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8339" h="201198">
                <a:moveTo>
                  <a:pt x="958339" y="100599"/>
                </a:moveTo>
                <a:lnTo>
                  <a:pt x="857740" y="201197"/>
                </a:lnTo>
                <a:lnTo>
                  <a:pt x="857740" y="160957"/>
                </a:lnTo>
                <a:lnTo>
                  <a:pt x="100599" y="160957"/>
                </a:lnTo>
                <a:lnTo>
                  <a:pt x="100599" y="201197"/>
                </a:lnTo>
                <a:lnTo>
                  <a:pt x="0" y="100599"/>
                </a:lnTo>
                <a:lnTo>
                  <a:pt x="100599" y="1"/>
                </a:lnTo>
                <a:lnTo>
                  <a:pt x="100599" y="40241"/>
                </a:lnTo>
                <a:lnTo>
                  <a:pt x="857740" y="40241"/>
                </a:lnTo>
                <a:lnTo>
                  <a:pt x="857740" y="1"/>
                </a:lnTo>
                <a:lnTo>
                  <a:pt x="958339" y="10059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359" tIns="40239" rIns="60359" bIns="4024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800" kern="1200">
              <a:latin typeface="Montserrat" panose="00000500000000000000" pitchFamily="2" charset="-52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71A47AD7-6B18-4810-A75D-5557D6EE03E9}"/>
              </a:ext>
            </a:extLst>
          </p:cNvPr>
          <p:cNvSpPr/>
          <p:nvPr/>
        </p:nvSpPr>
        <p:spPr>
          <a:xfrm>
            <a:off x="7370057" y="5823242"/>
            <a:ext cx="2057400" cy="785498"/>
          </a:xfrm>
          <a:custGeom>
            <a:avLst/>
            <a:gdLst>
              <a:gd name="connsiteX0" fmla="*/ 0 w 1838348"/>
              <a:gd name="connsiteY0" fmla="*/ 91917 h 919174"/>
              <a:gd name="connsiteX1" fmla="*/ 91917 w 1838348"/>
              <a:gd name="connsiteY1" fmla="*/ 0 h 919174"/>
              <a:gd name="connsiteX2" fmla="*/ 1746431 w 1838348"/>
              <a:gd name="connsiteY2" fmla="*/ 0 h 919174"/>
              <a:gd name="connsiteX3" fmla="*/ 1838348 w 1838348"/>
              <a:gd name="connsiteY3" fmla="*/ 91917 h 919174"/>
              <a:gd name="connsiteX4" fmla="*/ 1838348 w 1838348"/>
              <a:gd name="connsiteY4" fmla="*/ 827257 h 919174"/>
              <a:gd name="connsiteX5" fmla="*/ 1746431 w 1838348"/>
              <a:gd name="connsiteY5" fmla="*/ 919174 h 919174"/>
              <a:gd name="connsiteX6" fmla="*/ 91917 w 1838348"/>
              <a:gd name="connsiteY6" fmla="*/ 919174 h 919174"/>
              <a:gd name="connsiteX7" fmla="*/ 0 w 1838348"/>
              <a:gd name="connsiteY7" fmla="*/ 827257 h 919174"/>
              <a:gd name="connsiteX8" fmla="*/ 0 w 1838348"/>
              <a:gd name="connsiteY8" fmla="*/ 91917 h 9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348" h="919174">
                <a:moveTo>
                  <a:pt x="0" y="91917"/>
                </a:moveTo>
                <a:cubicBezTo>
                  <a:pt x="0" y="41153"/>
                  <a:pt x="41153" y="0"/>
                  <a:pt x="91917" y="0"/>
                </a:cubicBezTo>
                <a:lnTo>
                  <a:pt x="1746431" y="0"/>
                </a:lnTo>
                <a:cubicBezTo>
                  <a:pt x="1797195" y="0"/>
                  <a:pt x="1838348" y="41153"/>
                  <a:pt x="1838348" y="91917"/>
                </a:cubicBezTo>
                <a:lnTo>
                  <a:pt x="1838348" y="827257"/>
                </a:lnTo>
                <a:cubicBezTo>
                  <a:pt x="1838348" y="878021"/>
                  <a:pt x="1797195" y="919174"/>
                  <a:pt x="1746431" y="919174"/>
                </a:cubicBezTo>
                <a:lnTo>
                  <a:pt x="91917" y="919174"/>
                </a:lnTo>
                <a:cubicBezTo>
                  <a:pt x="41153" y="919174"/>
                  <a:pt x="0" y="878021"/>
                  <a:pt x="0" y="827257"/>
                </a:cubicBezTo>
                <a:lnTo>
                  <a:pt x="0" y="919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3D571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832" tIns="68832" rIns="68832" bIns="68832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Montserrat" panose="00000500000000000000" pitchFamily="2" charset="-52"/>
              </a:rPr>
              <a:t>Семьи обучающихся </a:t>
            </a:r>
            <a:r>
              <a:rPr lang="ru-RU" sz="1200" kern="1200" baseline="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endParaRPr lang="ru-RU" sz="1200" kern="1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id="{5DE04D7B-C5A1-69FC-17CF-8C7AC29C7D98}"/>
              </a:ext>
            </a:extLst>
          </p:cNvPr>
          <p:cNvSpPr/>
          <p:nvPr/>
        </p:nvSpPr>
        <p:spPr>
          <a:xfrm>
            <a:off x="6433597" y="6100289"/>
            <a:ext cx="826853" cy="117770"/>
          </a:xfrm>
          <a:custGeom>
            <a:avLst/>
            <a:gdLst>
              <a:gd name="connsiteX0" fmla="*/ 0 w 958339"/>
              <a:gd name="connsiteY0" fmla="*/ 68906 h 137811"/>
              <a:gd name="connsiteX1" fmla="*/ 68906 w 958339"/>
              <a:gd name="connsiteY1" fmla="*/ 0 h 137811"/>
              <a:gd name="connsiteX2" fmla="*/ 68906 w 958339"/>
              <a:gd name="connsiteY2" fmla="*/ 27562 h 137811"/>
              <a:gd name="connsiteX3" fmla="*/ 889434 w 958339"/>
              <a:gd name="connsiteY3" fmla="*/ 27562 h 137811"/>
              <a:gd name="connsiteX4" fmla="*/ 889434 w 958339"/>
              <a:gd name="connsiteY4" fmla="*/ 0 h 137811"/>
              <a:gd name="connsiteX5" fmla="*/ 958339 w 958339"/>
              <a:gd name="connsiteY5" fmla="*/ 68906 h 137811"/>
              <a:gd name="connsiteX6" fmla="*/ 889434 w 958339"/>
              <a:gd name="connsiteY6" fmla="*/ 137811 h 137811"/>
              <a:gd name="connsiteX7" fmla="*/ 889434 w 958339"/>
              <a:gd name="connsiteY7" fmla="*/ 110249 h 137811"/>
              <a:gd name="connsiteX8" fmla="*/ 68906 w 958339"/>
              <a:gd name="connsiteY8" fmla="*/ 110249 h 137811"/>
              <a:gd name="connsiteX9" fmla="*/ 68906 w 958339"/>
              <a:gd name="connsiteY9" fmla="*/ 137811 h 137811"/>
              <a:gd name="connsiteX10" fmla="*/ 0 w 958339"/>
              <a:gd name="connsiteY10" fmla="*/ 68906 h 13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8339" h="137811">
                <a:moveTo>
                  <a:pt x="958339" y="68905"/>
                </a:moveTo>
                <a:lnTo>
                  <a:pt x="889433" y="137810"/>
                </a:lnTo>
                <a:lnTo>
                  <a:pt x="889433" y="110248"/>
                </a:lnTo>
                <a:lnTo>
                  <a:pt x="68905" y="110248"/>
                </a:lnTo>
                <a:lnTo>
                  <a:pt x="68905" y="137810"/>
                </a:lnTo>
                <a:lnTo>
                  <a:pt x="0" y="68905"/>
                </a:lnTo>
                <a:lnTo>
                  <a:pt x="68905" y="1"/>
                </a:lnTo>
                <a:lnTo>
                  <a:pt x="68905" y="27563"/>
                </a:lnTo>
                <a:lnTo>
                  <a:pt x="889433" y="27563"/>
                </a:lnTo>
                <a:lnTo>
                  <a:pt x="889433" y="1"/>
                </a:lnTo>
                <a:lnTo>
                  <a:pt x="958339" y="6890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43" tIns="27563" rIns="41344" bIns="2756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500" kern="1200">
              <a:latin typeface="Montserrat" panose="00000500000000000000" pitchFamily="2" charset="-52"/>
            </a:endParaRPr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5EAD2CFE-FA10-260F-C031-713E66DADF45}"/>
              </a:ext>
            </a:extLst>
          </p:cNvPr>
          <p:cNvSpPr/>
          <p:nvPr/>
        </p:nvSpPr>
        <p:spPr>
          <a:xfrm>
            <a:off x="4333784" y="5823242"/>
            <a:ext cx="2057400" cy="785498"/>
          </a:xfrm>
          <a:custGeom>
            <a:avLst/>
            <a:gdLst>
              <a:gd name="connsiteX0" fmla="*/ 0 w 1838348"/>
              <a:gd name="connsiteY0" fmla="*/ 91917 h 919174"/>
              <a:gd name="connsiteX1" fmla="*/ 91917 w 1838348"/>
              <a:gd name="connsiteY1" fmla="*/ 0 h 919174"/>
              <a:gd name="connsiteX2" fmla="*/ 1746431 w 1838348"/>
              <a:gd name="connsiteY2" fmla="*/ 0 h 919174"/>
              <a:gd name="connsiteX3" fmla="*/ 1838348 w 1838348"/>
              <a:gd name="connsiteY3" fmla="*/ 91917 h 919174"/>
              <a:gd name="connsiteX4" fmla="*/ 1838348 w 1838348"/>
              <a:gd name="connsiteY4" fmla="*/ 827257 h 919174"/>
              <a:gd name="connsiteX5" fmla="*/ 1746431 w 1838348"/>
              <a:gd name="connsiteY5" fmla="*/ 919174 h 919174"/>
              <a:gd name="connsiteX6" fmla="*/ 91917 w 1838348"/>
              <a:gd name="connsiteY6" fmla="*/ 919174 h 919174"/>
              <a:gd name="connsiteX7" fmla="*/ 0 w 1838348"/>
              <a:gd name="connsiteY7" fmla="*/ 827257 h 919174"/>
              <a:gd name="connsiteX8" fmla="*/ 0 w 1838348"/>
              <a:gd name="connsiteY8" fmla="*/ 91917 h 9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348" h="919174">
                <a:moveTo>
                  <a:pt x="0" y="91917"/>
                </a:moveTo>
                <a:cubicBezTo>
                  <a:pt x="0" y="41153"/>
                  <a:pt x="41153" y="0"/>
                  <a:pt x="91917" y="0"/>
                </a:cubicBezTo>
                <a:lnTo>
                  <a:pt x="1746431" y="0"/>
                </a:lnTo>
                <a:cubicBezTo>
                  <a:pt x="1797195" y="0"/>
                  <a:pt x="1838348" y="41153"/>
                  <a:pt x="1838348" y="91917"/>
                </a:cubicBezTo>
                <a:lnTo>
                  <a:pt x="1838348" y="827257"/>
                </a:lnTo>
                <a:cubicBezTo>
                  <a:pt x="1838348" y="878021"/>
                  <a:pt x="1797195" y="919174"/>
                  <a:pt x="1746431" y="919174"/>
                </a:cubicBezTo>
                <a:lnTo>
                  <a:pt x="91917" y="919174"/>
                </a:lnTo>
                <a:cubicBezTo>
                  <a:pt x="41153" y="919174"/>
                  <a:pt x="0" y="878021"/>
                  <a:pt x="0" y="827257"/>
                </a:cubicBezTo>
                <a:lnTo>
                  <a:pt x="0" y="919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3D571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832" tIns="68832" rIns="68832" bIns="68832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Montserrat" panose="00000500000000000000" pitchFamily="2" charset="-52"/>
              </a:rPr>
              <a:t>Общественные организации </a:t>
            </a:r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7D43C512-E779-B8A3-2FC9-8A216402A8EC}"/>
              </a:ext>
            </a:extLst>
          </p:cNvPr>
          <p:cNvSpPr/>
          <p:nvPr/>
        </p:nvSpPr>
        <p:spPr>
          <a:xfrm rot="3342077">
            <a:off x="4215573" y="4946916"/>
            <a:ext cx="818968" cy="206275"/>
          </a:xfrm>
          <a:custGeom>
            <a:avLst/>
            <a:gdLst>
              <a:gd name="connsiteX0" fmla="*/ 0 w 958339"/>
              <a:gd name="connsiteY0" fmla="*/ 119538 h 239076"/>
              <a:gd name="connsiteX1" fmla="*/ 119538 w 958339"/>
              <a:gd name="connsiteY1" fmla="*/ 0 h 239076"/>
              <a:gd name="connsiteX2" fmla="*/ 119538 w 958339"/>
              <a:gd name="connsiteY2" fmla="*/ 47815 h 239076"/>
              <a:gd name="connsiteX3" fmla="*/ 838801 w 958339"/>
              <a:gd name="connsiteY3" fmla="*/ 47815 h 239076"/>
              <a:gd name="connsiteX4" fmla="*/ 838801 w 958339"/>
              <a:gd name="connsiteY4" fmla="*/ 0 h 239076"/>
              <a:gd name="connsiteX5" fmla="*/ 958339 w 958339"/>
              <a:gd name="connsiteY5" fmla="*/ 119538 h 239076"/>
              <a:gd name="connsiteX6" fmla="*/ 838801 w 958339"/>
              <a:gd name="connsiteY6" fmla="*/ 239076 h 239076"/>
              <a:gd name="connsiteX7" fmla="*/ 838801 w 958339"/>
              <a:gd name="connsiteY7" fmla="*/ 191261 h 239076"/>
              <a:gd name="connsiteX8" fmla="*/ 119538 w 958339"/>
              <a:gd name="connsiteY8" fmla="*/ 191261 h 239076"/>
              <a:gd name="connsiteX9" fmla="*/ 119538 w 958339"/>
              <a:gd name="connsiteY9" fmla="*/ 239076 h 239076"/>
              <a:gd name="connsiteX10" fmla="*/ 0 w 958339"/>
              <a:gd name="connsiteY10" fmla="*/ 119538 h 23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8339" h="239076">
                <a:moveTo>
                  <a:pt x="958339" y="119538"/>
                </a:moveTo>
                <a:lnTo>
                  <a:pt x="838801" y="239075"/>
                </a:lnTo>
                <a:lnTo>
                  <a:pt x="838801" y="191260"/>
                </a:lnTo>
                <a:lnTo>
                  <a:pt x="119538" y="191260"/>
                </a:lnTo>
                <a:lnTo>
                  <a:pt x="119538" y="239075"/>
                </a:lnTo>
                <a:lnTo>
                  <a:pt x="0" y="119538"/>
                </a:lnTo>
                <a:lnTo>
                  <a:pt x="119538" y="1"/>
                </a:lnTo>
                <a:lnTo>
                  <a:pt x="119538" y="47816"/>
                </a:lnTo>
                <a:lnTo>
                  <a:pt x="838801" y="47816"/>
                </a:lnTo>
                <a:lnTo>
                  <a:pt x="838801" y="1"/>
                </a:lnTo>
                <a:lnTo>
                  <a:pt x="958339" y="1195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724" tIns="47815" rIns="71722" bIns="478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900" kern="1200">
              <a:latin typeface="Montserrat" panose="00000500000000000000" pitchFamily="2" charset="-52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5ACF7935-ED50-C2AC-DA63-7C5C49F737ED}"/>
              </a:ext>
            </a:extLst>
          </p:cNvPr>
          <p:cNvSpPr/>
          <p:nvPr/>
        </p:nvSpPr>
        <p:spPr>
          <a:xfrm>
            <a:off x="2743200" y="3491423"/>
            <a:ext cx="2057400" cy="785498"/>
          </a:xfrm>
          <a:custGeom>
            <a:avLst/>
            <a:gdLst>
              <a:gd name="connsiteX0" fmla="*/ 0 w 1838348"/>
              <a:gd name="connsiteY0" fmla="*/ 91917 h 919174"/>
              <a:gd name="connsiteX1" fmla="*/ 91917 w 1838348"/>
              <a:gd name="connsiteY1" fmla="*/ 0 h 919174"/>
              <a:gd name="connsiteX2" fmla="*/ 1746431 w 1838348"/>
              <a:gd name="connsiteY2" fmla="*/ 0 h 919174"/>
              <a:gd name="connsiteX3" fmla="*/ 1838348 w 1838348"/>
              <a:gd name="connsiteY3" fmla="*/ 91917 h 919174"/>
              <a:gd name="connsiteX4" fmla="*/ 1838348 w 1838348"/>
              <a:gd name="connsiteY4" fmla="*/ 827257 h 919174"/>
              <a:gd name="connsiteX5" fmla="*/ 1746431 w 1838348"/>
              <a:gd name="connsiteY5" fmla="*/ 919174 h 919174"/>
              <a:gd name="connsiteX6" fmla="*/ 91917 w 1838348"/>
              <a:gd name="connsiteY6" fmla="*/ 919174 h 919174"/>
              <a:gd name="connsiteX7" fmla="*/ 0 w 1838348"/>
              <a:gd name="connsiteY7" fmla="*/ 827257 h 919174"/>
              <a:gd name="connsiteX8" fmla="*/ 0 w 1838348"/>
              <a:gd name="connsiteY8" fmla="*/ 91917 h 9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348" h="919174">
                <a:moveTo>
                  <a:pt x="0" y="91917"/>
                </a:moveTo>
                <a:cubicBezTo>
                  <a:pt x="0" y="41153"/>
                  <a:pt x="41153" y="0"/>
                  <a:pt x="91917" y="0"/>
                </a:cubicBezTo>
                <a:lnTo>
                  <a:pt x="1746431" y="0"/>
                </a:lnTo>
                <a:cubicBezTo>
                  <a:pt x="1797195" y="0"/>
                  <a:pt x="1838348" y="41153"/>
                  <a:pt x="1838348" y="91917"/>
                </a:cubicBezTo>
                <a:lnTo>
                  <a:pt x="1838348" y="827257"/>
                </a:lnTo>
                <a:cubicBezTo>
                  <a:pt x="1838348" y="878021"/>
                  <a:pt x="1797195" y="919174"/>
                  <a:pt x="1746431" y="919174"/>
                </a:cubicBezTo>
                <a:lnTo>
                  <a:pt x="91917" y="919174"/>
                </a:lnTo>
                <a:cubicBezTo>
                  <a:pt x="41153" y="919174"/>
                  <a:pt x="0" y="878021"/>
                  <a:pt x="0" y="827257"/>
                </a:cubicBezTo>
                <a:lnTo>
                  <a:pt x="0" y="919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3D571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832" tIns="68832" rIns="68832" bIns="68832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1200" kern="1200" dirty="0">
                <a:solidFill>
                  <a:schemeClr val="tx1"/>
                </a:solidFill>
                <a:latin typeface="Montserrat" panose="00000500000000000000" pitchFamily="2" charset="-52"/>
              </a:rPr>
              <a:t>Координатор проекта 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1200" kern="1200" dirty="0">
                <a:solidFill>
                  <a:schemeClr val="tx1"/>
                </a:solidFill>
                <a:latin typeface="Montserrat" panose="00000500000000000000" pitchFamily="2" charset="-52"/>
              </a:rPr>
              <a:t>«Без срока давности» в субъекте Российской Федерации</a:t>
            </a:r>
          </a:p>
        </p:txBody>
      </p: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81CDCB66-120D-E07B-8F25-2837B3D0ACAD}"/>
              </a:ext>
            </a:extLst>
          </p:cNvPr>
          <p:cNvSpPr/>
          <p:nvPr/>
        </p:nvSpPr>
        <p:spPr>
          <a:xfrm rot="18826760">
            <a:off x="4217974" y="2731331"/>
            <a:ext cx="816839" cy="167500"/>
          </a:xfrm>
          <a:custGeom>
            <a:avLst/>
            <a:gdLst>
              <a:gd name="connsiteX0" fmla="*/ 0 w 955848"/>
              <a:gd name="connsiteY0" fmla="*/ 97068 h 194136"/>
              <a:gd name="connsiteX1" fmla="*/ 97068 w 955848"/>
              <a:gd name="connsiteY1" fmla="*/ 0 h 194136"/>
              <a:gd name="connsiteX2" fmla="*/ 97068 w 955848"/>
              <a:gd name="connsiteY2" fmla="*/ 38827 h 194136"/>
              <a:gd name="connsiteX3" fmla="*/ 858780 w 955848"/>
              <a:gd name="connsiteY3" fmla="*/ 38827 h 194136"/>
              <a:gd name="connsiteX4" fmla="*/ 858780 w 955848"/>
              <a:gd name="connsiteY4" fmla="*/ 0 h 194136"/>
              <a:gd name="connsiteX5" fmla="*/ 955848 w 955848"/>
              <a:gd name="connsiteY5" fmla="*/ 97068 h 194136"/>
              <a:gd name="connsiteX6" fmla="*/ 858780 w 955848"/>
              <a:gd name="connsiteY6" fmla="*/ 194136 h 194136"/>
              <a:gd name="connsiteX7" fmla="*/ 858780 w 955848"/>
              <a:gd name="connsiteY7" fmla="*/ 155309 h 194136"/>
              <a:gd name="connsiteX8" fmla="*/ 97068 w 955848"/>
              <a:gd name="connsiteY8" fmla="*/ 155309 h 194136"/>
              <a:gd name="connsiteX9" fmla="*/ 97068 w 955848"/>
              <a:gd name="connsiteY9" fmla="*/ 194136 h 194136"/>
              <a:gd name="connsiteX10" fmla="*/ 0 w 955848"/>
              <a:gd name="connsiteY10" fmla="*/ 97068 h 1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848" h="194136">
                <a:moveTo>
                  <a:pt x="0" y="97068"/>
                </a:moveTo>
                <a:lnTo>
                  <a:pt x="97068" y="0"/>
                </a:lnTo>
                <a:lnTo>
                  <a:pt x="97068" y="38827"/>
                </a:lnTo>
                <a:lnTo>
                  <a:pt x="858780" y="38827"/>
                </a:lnTo>
                <a:lnTo>
                  <a:pt x="858780" y="0"/>
                </a:lnTo>
                <a:lnTo>
                  <a:pt x="955848" y="97068"/>
                </a:lnTo>
                <a:lnTo>
                  <a:pt x="858780" y="194136"/>
                </a:lnTo>
                <a:lnTo>
                  <a:pt x="858780" y="155309"/>
                </a:lnTo>
                <a:lnTo>
                  <a:pt x="97068" y="155309"/>
                </a:lnTo>
                <a:lnTo>
                  <a:pt x="97068" y="194136"/>
                </a:lnTo>
                <a:lnTo>
                  <a:pt x="0" y="970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41" tIns="38827" rIns="58241" bIns="38827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800" kern="1200">
              <a:latin typeface="Montserrat" panose="00000500000000000000" pitchFamily="2" charset="-5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56E8323-F7ED-1392-11FC-FF1E630815E2}"/>
              </a:ext>
            </a:extLst>
          </p:cNvPr>
          <p:cNvSpPr/>
          <p:nvPr/>
        </p:nvSpPr>
        <p:spPr>
          <a:xfrm>
            <a:off x="314950" y="3518350"/>
            <a:ext cx="1586122" cy="785498"/>
          </a:xfrm>
          <a:prstGeom prst="roundRect">
            <a:avLst>
              <a:gd name="adj" fmla="val 10000"/>
            </a:avLst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3D571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598A72-0984-54EB-8587-5D60C3A61480}"/>
              </a:ext>
            </a:extLst>
          </p:cNvPr>
          <p:cNvSpPr txBox="1"/>
          <p:nvPr/>
        </p:nvSpPr>
        <p:spPr>
          <a:xfrm>
            <a:off x="325151" y="3579520"/>
            <a:ext cx="1577338" cy="68100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Montserrat" panose="00000500000000000000" pitchFamily="2" charset="-52"/>
              </a:rPr>
              <a:t>Исполнительный орган субъекта Российской Федерации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41A93D3-66BA-24E4-19C5-DE483161B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695299"/>
              </p:ext>
            </p:extLst>
          </p:nvPr>
        </p:nvGraphicFramePr>
        <p:xfrm>
          <a:off x="5683965" y="3204647"/>
          <a:ext cx="2597715" cy="19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Стрелка: влево-вправо 37">
            <a:extLst>
              <a:ext uri="{FF2B5EF4-FFF2-40B4-BE49-F238E27FC236}">
                <a16:creationId xmlns:a16="http://schemas.microsoft.com/office/drawing/2014/main" id="{2D70ED22-17C7-A8FA-6297-095F21CCCD66}"/>
              </a:ext>
            </a:extLst>
          </p:cNvPr>
          <p:cNvSpPr/>
          <p:nvPr/>
        </p:nvSpPr>
        <p:spPr>
          <a:xfrm rot="5355379">
            <a:off x="6831167" y="2700743"/>
            <a:ext cx="303309" cy="140253"/>
          </a:xfrm>
          <a:prstGeom prst="leftRightArrow">
            <a:avLst>
              <a:gd name="adj1" fmla="val 6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5" name="Стрелка: влево-вправо 14">
            <a:extLst>
              <a:ext uri="{FF2B5EF4-FFF2-40B4-BE49-F238E27FC236}">
                <a16:creationId xmlns:a16="http://schemas.microsoft.com/office/drawing/2014/main" id="{1582DA22-AE0A-5762-75E2-841364333544}"/>
              </a:ext>
            </a:extLst>
          </p:cNvPr>
          <p:cNvSpPr/>
          <p:nvPr/>
        </p:nvSpPr>
        <p:spPr>
          <a:xfrm rot="7267582">
            <a:off x="5921458" y="5410920"/>
            <a:ext cx="303309" cy="140253"/>
          </a:xfrm>
          <a:prstGeom prst="leftRightArrow">
            <a:avLst>
              <a:gd name="adj1" fmla="val 6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8" name="Стрелка: влево-вправо 17">
            <a:extLst>
              <a:ext uri="{FF2B5EF4-FFF2-40B4-BE49-F238E27FC236}">
                <a16:creationId xmlns:a16="http://schemas.microsoft.com/office/drawing/2014/main" id="{D7BA9E49-6FDB-80B7-0839-8616CF3409B5}"/>
              </a:ext>
            </a:extLst>
          </p:cNvPr>
          <p:cNvSpPr/>
          <p:nvPr/>
        </p:nvSpPr>
        <p:spPr>
          <a:xfrm rot="3240000">
            <a:off x="7920166" y="5413081"/>
            <a:ext cx="303309" cy="140253"/>
          </a:xfrm>
          <a:prstGeom prst="leftRightArrow">
            <a:avLst>
              <a:gd name="adj1" fmla="val 6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1" name="Стрелка: влево-вправо 20">
            <a:extLst>
              <a:ext uri="{FF2B5EF4-FFF2-40B4-BE49-F238E27FC236}">
                <a16:creationId xmlns:a16="http://schemas.microsoft.com/office/drawing/2014/main" id="{7848AEAB-8859-013B-7B66-15D4C4C50F25}"/>
              </a:ext>
            </a:extLst>
          </p:cNvPr>
          <p:cNvSpPr/>
          <p:nvPr/>
        </p:nvSpPr>
        <p:spPr>
          <a:xfrm rot="10730868">
            <a:off x="8533283" y="3807055"/>
            <a:ext cx="306229" cy="138915"/>
          </a:xfrm>
          <a:prstGeom prst="leftRightArrow">
            <a:avLst>
              <a:gd name="adj1" fmla="val 6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4" name="Стрелка: влево-вправо 23">
            <a:extLst>
              <a:ext uri="{FF2B5EF4-FFF2-40B4-BE49-F238E27FC236}">
                <a16:creationId xmlns:a16="http://schemas.microsoft.com/office/drawing/2014/main" id="{D6DF7F1B-F47E-622A-9C72-AD5C93FB5DEC}"/>
              </a:ext>
            </a:extLst>
          </p:cNvPr>
          <p:cNvSpPr/>
          <p:nvPr/>
        </p:nvSpPr>
        <p:spPr>
          <a:xfrm rot="10822630">
            <a:off x="4944054" y="3840014"/>
            <a:ext cx="306229" cy="138915"/>
          </a:xfrm>
          <a:prstGeom prst="leftRightArrow">
            <a:avLst>
              <a:gd name="adj1" fmla="val 6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41" name="Заголовок 40">
            <a:extLst>
              <a:ext uri="{FF2B5EF4-FFF2-40B4-BE49-F238E27FC236}">
                <a16:creationId xmlns:a16="http://schemas.microsoft.com/office/drawing/2014/main" id="{88C5AAD2-1D20-8CBD-FD5C-1F3C22F252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8724" y="278886"/>
            <a:ext cx="9067799" cy="550823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Montserrat" panose="00000500000000000000" pitchFamily="2" charset="-52"/>
              </a:rPr>
              <a:t>РЕАЛИЗАЦИЯ ОБРАЗОВАТЕЛЬНО-ПРОСВЕТИТЕЛЬСКИХ МЕРОПРИЯТИЙ ПРОЕКТА «БЕЗ СРОКА ДАВНОСТИ» В СУБЪЕКТАХ РОССИЙСКОЙ ФЕДЕРАЦИИ 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53A78B3-5605-FDCD-AAC1-4EF6C76411E2}"/>
              </a:ext>
            </a:extLst>
          </p:cNvPr>
          <p:cNvSpPr/>
          <p:nvPr/>
        </p:nvSpPr>
        <p:spPr>
          <a:xfrm>
            <a:off x="2264876" y="3779445"/>
            <a:ext cx="373817" cy="16806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77F7FC-63E9-5266-F8AF-C2B0CAF4D901}"/>
              </a:ext>
            </a:extLst>
          </p:cNvPr>
          <p:cNvGrpSpPr/>
          <p:nvPr/>
        </p:nvGrpSpPr>
        <p:grpSpPr>
          <a:xfrm>
            <a:off x="3744068" y="1132161"/>
            <a:ext cx="6162816" cy="447553"/>
            <a:chOff x="4217166" y="2256"/>
            <a:chExt cx="1838348" cy="919174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068833E-67B4-5230-FBE3-490487AC0135}"/>
                </a:ext>
              </a:extLst>
            </p:cNvPr>
            <p:cNvSpPr/>
            <p:nvPr/>
          </p:nvSpPr>
          <p:spPr>
            <a:xfrm>
              <a:off x="4217166" y="2256"/>
              <a:ext cx="1838348" cy="919174"/>
            </a:xfrm>
            <a:prstGeom prst="roundRect">
              <a:avLst>
                <a:gd name="adj" fmla="val 10000"/>
              </a:avLst>
            </a:prstGeom>
            <a:grpFill/>
            <a:effectLst>
              <a:glow rad="228600">
                <a:schemeClr val="accent3">
                  <a:satMod val="175000"/>
                  <a:alpha val="40000"/>
                </a:schemeClr>
              </a:glow>
              <a:reflection blurRad="6350" endPos="0" dir="5400000" sy="-100000" algn="bl" rotWithShape="0"/>
            </a:effectLst>
            <a:sp3d contourW="12700">
              <a:contourClr>
                <a:srgbClr val="3F5620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1200">
                <a:latin typeface="Montserrat" panose="00000500000000000000" pitchFamily="2" charset="-52"/>
              </a:endParaRPr>
            </a:p>
          </p:txBody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id="{5CE708AF-32C5-DB4E-ABCE-4AD63ABB6314}"/>
                </a:ext>
              </a:extLst>
            </p:cNvPr>
            <p:cNvSpPr txBox="1"/>
            <p:nvPr/>
          </p:nvSpPr>
          <p:spPr>
            <a:xfrm>
              <a:off x="4244088" y="29178"/>
              <a:ext cx="1784504" cy="86533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>
                  <a:solidFill>
                    <a:schemeClr val="tx1"/>
                  </a:solidFill>
                  <a:latin typeface="Montserrat" panose="00000500000000000000" pitchFamily="2" charset="-52"/>
                </a:rPr>
                <a:t>Министерство просвещения Российской Федерации</a:t>
              </a:r>
            </a:p>
          </p:txBody>
        </p:sp>
      </p:grpSp>
      <p:sp>
        <p:nvSpPr>
          <p:cNvPr id="27" name="Стрелка: влево-вправо 26">
            <a:extLst>
              <a:ext uri="{FF2B5EF4-FFF2-40B4-BE49-F238E27FC236}">
                <a16:creationId xmlns:a16="http://schemas.microsoft.com/office/drawing/2014/main" id="{727C74A0-498B-ED8D-4326-B98555624DE7}"/>
              </a:ext>
            </a:extLst>
          </p:cNvPr>
          <p:cNvSpPr/>
          <p:nvPr/>
        </p:nvSpPr>
        <p:spPr>
          <a:xfrm rot="18685048">
            <a:off x="2347115" y="2398494"/>
            <a:ext cx="1798315" cy="160464"/>
          </a:xfrm>
          <a:prstGeom prst="leftRightArrow">
            <a:avLst>
              <a:gd name="adj1" fmla="val 6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0B4F413-2ED3-D831-D2DE-A00F1B1F499D}"/>
              </a:ext>
            </a:extLst>
          </p:cNvPr>
          <p:cNvSpPr/>
          <p:nvPr/>
        </p:nvSpPr>
        <p:spPr>
          <a:xfrm>
            <a:off x="10901207" y="3443703"/>
            <a:ext cx="1086097" cy="785498"/>
          </a:xfrm>
          <a:prstGeom prst="roundRect">
            <a:avLst>
              <a:gd name="adj" fmla="val 10000"/>
            </a:avLst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3D571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Montserrat" panose="00000500000000000000" pitchFamily="2" charset="-52"/>
              </a:rPr>
              <a:t>АРПО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A550BF56-E617-BAA3-2C09-B74E45DF0D17}"/>
              </a:ext>
            </a:extLst>
          </p:cNvPr>
          <p:cNvSpPr/>
          <p:nvPr/>
        </p:nvSpPr>
        <p:spPr>
          <a:xfrm rot="2064598">
            <a:off x="1751897" y="5120901"/>
            <a:ext cx="1815630" cy="158934"/>
          </a:xfrm>
          <a:prstGeom prst="leftRightArrow">
            <a:avLst>
              <a:gd name="adj1" fmla="val 6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>
              <a:latin typeface="Montserrat" panose="00000500000000000000" pitchFamily="2" charset="-52"/>
            </a:endParaRPr>
          </a:p>
        </p:txBody>
      </p:sp>
      <p:pic>
        <p:nvPicPr>
          <p:cNvPr id="12" name="Рисунок 11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16ECAA1-E80A-3437-BC14-1058CAF0F1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324" y="309032"/>
            <a:ext cx="782985" cy="7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3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2" y="6105710"/>
            <a:ext cx="12192000" cy="42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4" y="0"/>
            <a:ext cx="12192004" cy="110836"/>
          </a:xfrm>
          <a:prstGeom prst="rect">
            <a:avLst/>
          </a:prstGeom>
          <a:solidFill>
            <a:srgbClr val="07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6B8DF62-92DE-0D31-AD83-391F388FE0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360090"/>
              </p:ext>
            </p:extLst>
          </p:nvPr>
        </p:nvGraphicFramePr>
        <p:xfrm>
          <a:off x="1013097" y="1530532"/>
          <a:ext cx="7625806" cy="412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076976-9447-817F-C0A8-3C08A29B882D}"/>
              </a:ext>
            </a:extLst>
          </p:cNvPr>
          <p:cNvSpPr txBox="1"/>
          <p:nvPr/>
        </p:nvSpPr>
        <p:spPr>
          <a:xfrm>
            <a:off x="914400" y="370594"/>
            <a:ext cx="919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ptos ExtraBold" panose="020F0502020204030204" pitchFamily="34" charset="0"/>
              </a:rPr>
              <a:t>Обязательная часть пространства опорной площадки:</a:t>
            </a:r>
          </a:p>
        </p:txBody>
      </p:sp>
      <p:pic>
        <p:nvPicPr>
          <p:cNvPr id="6" name="Рисунок 5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66359C5-CD79-A29D-8C43-51C51C0128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131852"/>
            <a:ext cx="1214139" cy="92181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648A80-341D-06A2-A610-1AF25CDAD2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74" y="1972696"/>
            <a:ext cx="1126243" cy="10699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Шриф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9B234B0-8603-671D-0B24-E722FF3BB1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892" y="2562763"/>
            <a:ext cx="1361459" cy="11030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84348B-9224-A734-2CCF-61C5F93657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68" y="5028831"/>
            <a:ext cx="1936221" cy="89124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44316E-9F07-6967-6E2A-C3F1FA4702A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r="5746"/>
          <a:stretch/>
        </p:blipFill>
        <p:spPr bwMode="auto">
          <a:xfrm>
            <a:off x="9101175" y="3682619"/>
            <a:ext cx="1414426" cy="1204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EAC0192-22FA-FDB6-CAAC-DC47C67DC1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324" y="309032"/>
            <a:ext cx="782985" cy="7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4" y="0"/>
            <a:ext cx="12192004" cy="110836"/>
          </a:xfrm>
          <a:prstGeom prst="rect">
            <a:avLst/>
          </a:prstGeom>
          <a:solidFill>
            <a:srgbClr val="9FA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76976-9447-817F-C0A8-3C08A29B882D}"/>
              </a:ext>
            </a:extLst>
          </p:cNvPr>
          <p:cNvSpPr txBox="1"/>
          <p:nvPr/>
        </p:nvSpPr>
        <p:spPr>
          <a:xfrm>
            <a:off x="1102358" y="329503"/>
            <a:ext cx="969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ptos ExtraBold" panose="020F0502020204030204" pitchFamily="34" charset="0"/>
              </a:rPr>
              <a:t>Обязательная часть пространства опорной площадки: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B61AF79-E16B-4563-9D62-35B51C4441CE}"/>
              </a:ext>
            </a:extLst>
          </p:cNvPr>
          <p:cNvGrpSpPr/>
          <p:nvPr/>
        </p:nvGrpSpPr>
        <p:grpSpPr>
          <a:xfrm>
            <a:off x="2140192" y="1251519"/>
            <a:ext cx="7911591" cy="915120"/>
            <a:chOff x="381290" y="38390"/>
            <a:chExt cx="5338064" cy="9151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F1373F7-E945-B0BA-645E-106C0FB756FF}"/>
                </a:ext>
              </a:extLst>
            </p:cNvPr>
            <p:cNvSpPr/>
            <p:nvPr/>
          </p:nvSpPr>
          <p:spPr>
            <a:xfrm>
              <a:off x="381290" y="38390"/>
              <a:ext cx="5338064" cy="915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:a16="http://schemas.microsoft.com/office/drawing/2014/main" id="{C42F66A3-EDC8-C5D6-8A27-79F7CE39837A}"/>
                </a:ext>
              </a:extLst>
            </p:cNvPr>
            <p:cNvSpPr txBox="1"/>
            <p:nvPr/>
          </p:nvSpPr>
          <p:spPr>
            <a:xfrm>
              <a:off x="425962" y="83062"/>
              <a:ext cx="5248720" cy="825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766" tIns="0" rIns="201766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tx1"/>
                  </a:solidFill>
                </a:rPr>
                <a:t>Включение тематики Проекта в основную образовательную программу образовательной организации </a:t>
              </a:r>
            </a:p>
          </p:txBody>
        </p:sp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D1E5B59-6536-E8E3-AABD-E708B774C21C}"/>
              </a:ext>
            </a:extLst>
          </p:cNvPr>
          <p:cNvSpPr/>
          <p:nvPr/>
        </p:nvSpPr>
        <p:spPr>
          <a:xfrm>
            <a:off x="426719" y="2654275"/>
            <a:ext cx="4757784" cy="2952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Программы образовательных модулей «Без срока давности» уровней: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основного общего образования </a:t>
            </a:r>
          </a:p>
          <a:p>
            <a:r>
              <a:rPr lang="ru-RU" sz="1600" dirty="0">
                <a:solidFill>
                  <a:schemeClr val="tx1"/>
                </a:solidFill>
              </a:rPr>
              <a:t>     (9 класс)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среднего общего образования </a:t>
            </a:r>
          </a:p>
          <a:p>
            <a:r>
              <a:rPr lang="ru-RU" sz="1600" dirty="0">
                <a:solidFill>
                  <a:schemeClr val="tx1"/>
                </a:solidFill>
              </a:rPr>
              <a:t>     (10 класс)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среднего профессионального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высшего образования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C25811D-29A3-01AB-B783-BDF8ADFA3D2B}"/>
              </a:ext>
            </a:extLst>
          </p:cNvPr>
          <p:cNvSpPr/>
          <p:nvPr/>
        </p:nvSpPr>
        <p:spPr>
          <a:xfrm>
            <a:off x="5949405" y="2457254"/>
            <a:ext cx="4757784" cy="7300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Программа воспитания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0AA442A-9B5D-C866-BF28-FF53F39D5473}"/>
              </a:ext>
            </a:extLst>
          </p:cNvPr>
          <p:cNvSpPr/>
          <p:nvPr/>
        </p:nvSpPr>
        <p:spPr>
          <a:xfrm>
            <a:off x="9375908" y="4858784"/>
            <a:ext cx="1532709" cy="11234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День единых действий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(19 апреля)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8B126F7-A4DA-F24C-4714-BA541F2F5113}"/>
              </a:ext>
            </a:extLst>
          </p:cNvPr>
          <p:cNvSpPr/>
          <p:nvPr/>
        </p:nvSpPr>
        <p:spPr>
          <a:xfrm>
            <a:off x="7565279" y="3541811"/>
            <a:ext cx="1532709" cy="1436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Классные часы по тематике Проекта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987EF86-FE92-A417-DC76-6C9764FE12AC}"/>
              </a:ext>
            </a:extLst>
          </p:cNvPr>
          <p:cNvSpPr/>
          <p:nvPr/>
        </p:nvSpPr>
        <p:spPr>
          <a:xfrm>
            <a:off x="9375908" y="3541811"/>
            <a:ext cx="1532709" cy="11234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«Разговоры о важном»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4141FBC-CEB9-B5D5-3620-672014C97C56}"/>
              </a:ext>
            </a:extLst>
          </p:cNvPr>
          <p:cNvSpPr/>
          <p:nvPr/>
        </p:nvSpPr>
        <p:spPr>
          <a:xfrm>
            <a:off x="5459748" y="3573764"/>
            <a:ext cx="1830286" cy="1436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Организация мероприятий по тематике Проекта (на разных уровнях)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2F6152-E987-65C3-B74C-9F0EAA2AF11D}"/>
              </a:ext>
            </a:extLst>
          </p:cNvPr>
          <p:cNvSpPr/>
          <p:nvPr/>
        </p:nvSpPr>
        <p:spPr>
          <a:xfrm>
            <a:off x="-16" y="-5068"/>
            <a:ext cx="12192004" cy="110836"/>
          </a:xfrm>
          <a:prstGeom prst="rect">
            <a:avLst/>
          </a:prstGeom>
          <a:solidFill>
            <a:srgbClr val="07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6A439A4-5E95-0C4D-C164-717FA7AD48B7}"/>
              </a:ext>
            </a:extLst>
          </p:cNvPr>
          <p:cNvSpPr/>
          <p:nvPr/>
        </p:nvSpPr>
        <p:spPr>
          <a:xfrm>
            <a:off x="-12" y="6105710"/>
            <a:ext cx="12192000" cy="42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D3847F7-63AE-50E0-DDF7-0397C5B085C0}"/>
              </a:ext>
            </a:extLst>
          </p:cNvPr>
          <p:cNvCxnSpPr>
            <a:stCxn id="17" idx="2"/>
            <a:endCxn id="3" idx="0"/>
          </p:cNvCxnSpPr>
          <p:nvPr/>
        </p:nvCxnSpPr>
        <p:spPr>
          <a:xfrm>
            <a:off x="8328297" y="3187337"/>
            <a:ext cx="3337" cy="354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57E25DC-FB5A-8B78-8110-860237E2B166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374891" y="3187337"/>
            <a:ext cx="0" cy="38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2110C50-3EB1-BCF6-F8CE-295347C9AED7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10142262" y="3187337"/>
            <a:ext cx="1" cy="354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B0C2045-A3A0-6B2D-5DE9-28F754C91066}"/>
              </a:ext>
            </a:extLst>
          </p:cNvPr>
          <p:cNvCxnSpPr>
            <a:cxnSpLocks/>
            <a:stCxn id="2" idx="0"/>
            <a:endCxn id="4" idx="2"/>
          </p:cNvCxnSpPr>
          <p:nvPr/>
        </p:nvCxnSpPr>
        <p:spPr>
          <a:xfrm flipV="1">
            <a:off x="10142263" y="4665217"/>
            <a:ext cx="0" cy="19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EB29170-9E2B-EF82-D5A5-BCE2B4A38418}"/>
              </a:ext>
            </a:extLst>
          </p:cNvPr>
          <p:cNvCxnSpPr>
            <a:cxnSpLocks/>
          </p:cNvCxnSpPr>
          <p:nvPr/>
        </p:nvCxnSpPr>
        <p:spPr>
          <a:xfrm flipV="1">
            <a:off x="2805611" y="2166639"/>
            <a:ext cx="0" cy="483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C1C8F83-6A99-1AC5-CCE6-BF699095BC6B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8328297" y="2166639"/>
            <a:ext cx="0" cy="290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BD935D9-147C-E418-D935-3E0CFF7AC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05" y="322799"/>
            <a:ext cx="782985" cy="7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7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4" y="0"/>
            <a:ext cx="12192004" cy="110836"/>
          </a:xfrm>
          <a:prstGeom prst="rect">
            <a:avLst/>
          </a:prstGeom>
          <a:solidFill>
            <a:srgbClr val="9FA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76976-9447-817F-C0A8-3C08A29B882D}"/>
              </a:ext>
            </a:extLst>
          </p:cNvPr>
          <p:cNvSpPr txBox="1"/>
          <p:nvPr/>
        </p:nvSpPr>
        <p:spPr>
          <a:xfrm>
            <a:off x="1012751" y="291727"/>
            <a:ext cx="923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ptos ExtraBold" panose="020F0502020204030204" pitchFamily="34" charset="0"/>
              </a:rPr>
              <a:t>Обязательная часть пространства опорной площадки: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E788442-1D63-19AD-1D1D-3E54CDF7ED64}"/>
              </a:ext>
            </a:extLst>
          </p:cNvPr>
          <p:cNvGrpSpPr/>
          <p:nvPr/>
        </p:nvGrpSpPr>
        <p:grpSpPr>
          <a:xfrm>
            <a:off x="1308095" y="1528688"/>
            <a:ext cx="9575781" cy="915120"/>
            <a:chOff x="381290" y="1444550"/>
            <a:chExt cx="5338064" cy="9151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E1FA48F6-1D24-B8A7-0F01-DA4E2569411D}"/>
                </a:ext>
              </a:extLst>
            </p:cNvPr>
            <p:cNvSpPr/>
            <p:nvPr/>
          </p:nvSpPr>
          <p:spPr>
            <a:xfrm>
              <a:off x="381290" y="1444550"/>
              <a:ext cx="5338064" cy="915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Прямоугольник: скругленные углы 4">
              <a:extLst>
                <a:ext uri="{FF2B5EF4-FFF2-40B4-BE49-F238E27FC236}">
                  <a16:creationId xmlns:a16="http://schemas.microsoft.com/office/drawing/2014/main" id="{40590E6B-9427-2AB9-7B2D-F937FEF47B13}"/>
                </a:ext>
              </a:extLst>
            </p:cNvPr>
            <p:cNvSpPr txBox="1"/>
            <p:nvPr/>
          </p:nvSpPr>
          <p:spPr>
            <a:xfrm>
              <a:off x="425962" y="1489222"/>
              <a:ext cx="5248720" cy="825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766" tIns="0" rIns="201766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2000" kern="1200" dirty="0">
                  <a:solidFill>
                    <a:schemeClr val="tx1"/>
                  </a:solidFill>
                </a:rPr>
                <a:t>Участие опорной площадки в образовательно-просветительских мероприятиях Проекта</a:t>
              </a:r>
            </a:p>
          </p:txBody>
        </p:sp>
      </p:grpSp>
      <p:pic>
        <p:nvPicPr>
          <p:cNvPr id="6" name="Рисунок 5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26C61F7-F6A8-D332-D318-21FCD86C5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6" y="3220989"/>
            <a:ext cx="1304330" cy="9902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Шрифт, плака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10F5909-1F01-F054-6651-43800F63A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35" y="3100449"/>
            <a:ext cx="1304330" cy="12391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Шриф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7ED5ED0-F940-65A7-0195-1C18F5620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1" y="3075718"/>
            <a:ext cx="1395468" cy="11306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586FF1-5A9F-8F17-7538-93A618576D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r="5746"/>
          <a:stretch/>
        </p:blipFill>
        <p:spPr bwMode="auto">
          <a:xfrm>
            <a:off x="10377214" y="3078593"/>
            <a:ext cx="1323975" cy="1127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B5C9780-ABF4-6653-A92A-F881B538C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0" y="3344339"/>
            <a:ext cx="1615440" cy="743585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4669403-12A8-3363-87A9-D254285AA212}"/>
              </a:ext>
            </a:extLst>
          </p:cNvPr>
          <p:cNvSpPr/>
          <p:nvPr/>
        </p:nvSpPr>
        <p:spPr>
          <a:xfrm>
            <a:off x="-16" y="0"/>
            <a:ext cx="12192004" cy="1108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803C66-FE6A-78B5-7E58-F4130038FC5F}"/>
              </a:ext>
            </a:extLst>
          </p:cNvPr>
          <p:cNvSpPr/>
          <p:nvPr/>
        </p:nvSpPr>
        <p:spPr>
          <a:xfrm>
            <a:off x="-12" y="6105710"/>
            <a:ext cx="12192000" cy="42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9614E0-713F-F5AD-4A25-A8D5FD1153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18" y="4615805"/>
            <a:ext cx="9620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4FA8B2-AB2B-1B5D-E3F0-97910A6477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01" y="4615805"/>
            <a:ext cx="9620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21E977-0DCA-1A76-328E-8682908073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01" y="4639617"/>
            <a:ext cx="9620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6217034-4C26-90C5-1222-4F4EDE1CB9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769" y="4615805"/>
            <a:ext cx="969032" cy="962025"/>
          </a:xfrm>
          <a:prstGeom prst="rect">
            <a:avLst/>
          </a:prstGeom>
          <a:noFill/>
        </p:spPr>
      </p:pic>
      <p:pic>
        <p:nvPicPr>
          <p:cNvPr id="22" name="Рисунок 21" descr="Изображение выглядит как шаблон, шов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1C6848CB-510B-8FA5-F9C3-86FC1E7F77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23" y="4677717"/>
            <a:ext cx="870596" cy="87059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AC53A3A-17FB-92AA-A4A6-7CA316D996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84" y="397339"/>
            <a:ext cx="782985" cy="7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1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076976-9447-817F-C0A8-3C08A29B882D}"/>
              </a:ext>
            </a:extLst>
          </p:cNvPr>
          <p:cNvSpPr txBox="1"/>
          <p:nvPr/>
        </p:nvSpPr>
        <p:spPr>
          <a:xfrm>
            <a:off x="665448" y="322799"/>
            <a:ext cx="1026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Montserrat" panose="00000500000000000000" pitchFamily="2" charset="-52"/>
              </a:rPr>
              <a:t>Вариативная часть пространства опорной площадки: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FE94ED-35C5-E2E5-A90C-A8BC30FED6C0}"/>
              </a:ext>
            </a:extLst>
          </p:cNvPr>
          <p:cNvSpPr txBox="1"/>
          <p:nvPr/>
        </p:nvSpPr>
        <p:spPr>
          <a:xfrm>
            <a:off x="1040534" y="1105702"/>
            <a:ext cx="1004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ontserrat" panose="00000500000000000000" pitchFamily="2" charset="-52"/>
              </a:rPr>
              <a:t>Взаимодействие опорной площадки с общественными организациями в рамках Проекта</a:t>
            </a:r>
          </a:p>
        </p:txBody>
      </p:sp>
      <p:pic>
        <p:nvPicPr>
          <p:cNvPr id="4" name="Рисунок 3" descr="Изображение выглядит как текст, Графика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C11C945-2249-DF47-76AB-B9ECDC69F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53" y="3463476"/>
            <a:ext cx="1644520" cy="12790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97A6DE-D5C5-BF93-DB7C-058DE0F8B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16" y="2157980"/>
            <a:ext cx="2389255" cy="772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691D84-8C09-2CA9-A53F-58A3120D1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71" t="22279" r="24985" b="27103"/>
          <a:stretch/>
        </p:blipFill>
        <p:spPr>
          <a:xfrm>
            <a:off x="249045" y="2044722"/>
            <a:ext cx="2285802" cy="1241041"/>
          </a:xfrm>
          <a:prstGeom prst="rect">
            <a:avLst/>
          </a:prstGeom>
        </p:spPr>
      </p:pic>
      <p:pic>
        <p:nvPicPr>
          <p:cNvPr id="1026" name="Picture 2" descr="Изображение логотипа">
            <a:extLst>
              <a:ext uri="{FF2B5EF4-FFF2-40B4-BE49-F238E27FC236}">
                <a16:creationId xmlns:a16="http://schemas.microsoft.com/office/drawing/2014/main" id="{A1F0C03D-835E-E7E4-3EFC-C6B2B2F3C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5" y="3970800"/>
            <a:ext cx="751651" cy="14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84503C-7803-1E30-949F-B830AC4B0D23}"/>
              </a:ext>
            </a:extLst>
          </p:cNvPr>
          <p:cNvSpPr txBox="1"/>
          <p:nvPr/>
        </p:nvSpPr>
        <p:spPr>
          <a:xfrm>
            <a:off x="8811771" y="2169478"/>
            <a:ext cx="329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Всероссийское общественное движение «Волонтёры Победы» 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Сайт: </a:t>
            </a:r>
            <a:r>
              <a:rPr lang="ru-RU" sz="1400" b="1" dirty="0" err="1">
                <a:latin typeface="Montserrat" panose="00000500000000000000" pitchFamily="2" charset="-52"/>
              </a:rPr>
              <a:t>волонтерыпобеды.рф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5871F-DC89-E0C4-687E-3E8170BD9A2B}"/>
              </a:ext>
            </a:extLst>
          </p:cNvPr>
          <p:cNvSpPr txBox="1"/>
          <p:nvPr/>
        </p:nvSpPr>
        <p:spPr>
          <a:xfrm>
            <a:off x="6095988" y="5196935"/>
            <a:ext cx="42173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Всероссийское детско-юношеское военно-патриотическое общественное движение «ЮНАРМИЯ»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b="1" dirty="0">
                <a:latin typeface="Montserrat" panose="00000500000000000000" pitchFamily="2" charset="-52"/>
              </a:rPr>
              <a:t>Сайт: </a:t>
            </a:r>
            <a:r>
              <a:rPr lang="en-US" sz="1400" b="1" dirty="0">
                <a:latin typeface="Montserrat" panose="00000500000000000000" pitchFamily="2" charset="-52"/>
              </a:rPr>
              <a:t>https://yunarmy.ru/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F06C0-E326-A7C3-AD2F-D82131014945}"/>
              </a:ext>
            </a:extLst>
          </p:cNvPr>
          <p:cNvSpPr txBox="1"/>
          <p:nvPr/>
        </p:nvSpPr>
        <p:spPr>
          <a:xfrm>
            <a:off x="1692286" y="4320742"/>
            <a:ext cx="3361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Российское движение детей и молодёжи «Движение первых»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b="1" dirty="0">
                <a:latin typeface="Montserrat" panose="00000500000000000000" pitchFamily="2" charset="-52"/>
              </a:rPr>
              <a:t>Сайт: </a:t>
            </a:r>
            <a:r>
              <a:rPr lang="ru-RU" sz="1400" b="1" dirty="0" err="1">
                <a:latin typeface="Montserrat" panose="00000500000000000000" pitchFamily="2" charset="-52"/>
              </a:rPr>
              <a:t>будьвдвижении.рф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9845A3-1B8C-A07A-A226-DE048C4FBEA9}"/>
              </a:ext>
            </a:extLst>
          </p:cNvPr>
          <p:cNvSpPr txBox="1"/>
          <p:nvPr/>
        </p:nvSpPr>
        <p:spPr>
          <a:xfrm>
            <a:off x="2665147" y="2040782"/>
            <a:ext cx="33614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Общероссийское общественное движение по увековечению памяти погибших при защите Отечества «Поисковое движение России»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Сайт: </a:t>
            </a:r>
            <a:r>
              <a:rPr lang="en-US" sz="1400" b="1" dirty="0">
                <a:latin typeface="Montserrat" panose="00000500000000000000" pitchFamily="2" charset="-52"/>
              </a:rPr>
              <a:t>https://rf-poisk.ru/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9BA82F-187B-B992-483B-7B837BEE4F65}"/>
              </a:ext>
            </a:extLst>
          </p:cNvPr>
          <p:cNvSpPr/>
          <p:nvPr/>
        </p:nvSpPr>
        <p:spPr>
          <a:xfrm>
            <a:off x="-4" y="0"/>
            <a:ext cx="12192004" cy="110836"/>
          </a:xfrm>
          <a:prstGeom prst="rect">
            <a:avLst/>
          </a:prstGeom>
          <a:solidFill>
            <a:srgbClr val="07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C151DF-E529-2CFF-3FE2-30D0B9EC009B}"/>
              </a:ext>
            </a:extLst>
          </p:cNvPr>
          <p:cNvSpPr/>
          <p:nvPr/>
        </p:nvSpPr>
        <p:spPr>
          <a:xfrm>
            <a:off x="-12" y="6105710"/>
            <a:ext cx="12192000" cy="42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8A9D072-E3AF-02BD-0B5C-6641C19922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41" y="388448"/>
            <a:ext cx="782985" cy="7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076976-9447-817F-C0A8-3C08A29B882D}"/>
              </a:ext>
            </a:extLst>
          </p:cNvPr>
          <p:cNvSpPr txBox="1"/>
          <p:nvPr/>
        </p:nvSpPr>
        <p:spPr>
          <a:xfrm>
            <a:off x="1012751" y="330309"/>
            <a:ext cx="945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Montserrat" panose="00000500000000000000" pitchFamily="2" charset="-52"/>
              </a:rPr>
              <a:t>Вариативная часть пространства опорной площадки: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CA639C-C877-70C1-EB8F-B98CA25DDF44}"/>
              </a:ext>
            </a:extLst>
          </p:cNvPr>
          <p:cNvSpPr txBox="1"/>
          <p:nvPr/>
        </p:nvSpPr>
        <p:spPr>
          <a:xfrm>
            <a:off x="818105" y="1867967"/>
            <a:ext cx="9559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Музейно-выставочная деятельность опорной площадки: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50AC6A-4FB9-14C9-57A1-109787A69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4" t="11563" r="12210" b="6354"/>
          <a:stretch/>
        </p:blipFill>
        <p:spPr>
          <a:xfrm>
            <a:off x="8229600" y="2980287"/>
            <a:ext cx="3593332" cy="25114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B80D2-FF7F-8E86-A743-A72953C9E43C}"/>
              </a:ext>
            </a:extLst>
          </p:cNvPr>
          <p:cNvSpPr txBox="1"/>
          <p:nvPr/>
        </p:nvSpPr>
        <p:spPr>
          <a:xfrm>
            <a:off x="818105" y="2455547"/>
            <a:ext cx="6951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" panose="00000500000000000000" pitchFamily="2" charset="-52"/>
              </a:rPr>
              <a:t>организация музейных экспозиций / музеев, посвященных тематике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" panose="00000500000000000000" pitchFamily="2" charset="-52"/>
              </a:rPr>
              <a:t>организация и проведение на основе материалов музейных экспозиций просветительских мероприятий, посвященных тематике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" panose="00000500000000000000" pitchFamily="2" charset="-52"/>
              </a:rPr>
              <a:t>участие образовательной организации во Всероссийском фестивале музейных экспозиций образовательной организации «Без срока давности»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2893CC-1C75-AE12-0ED7-39038FADA74A}"/>
              </a:ext>
            </a:extLst>
          </p:cNvPr>
          <p:cNvSpPr/>
          <p:nvPr/>
        </p:nvSpPr>
        <p:spPr>
          <a:xfrm>
            <a:off x="-4" y="0"/>
            <a:ext cx="12192004" cy="1108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1960F3-3D52-6E4F-DC99-258C7570E4FC}"/>
              </a:ext>
            </a:extLst>
          </p:cNvPr>
          <p:cNvSpPr/>
          <p:nvPr/>
        </p:nvSpPr>
        <p:spPr>
          <a:xfrm>
            <a:off x="-12" y="6105710"/>
            <a:ext cx="12192000" cy="42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текст, Шриф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CD1FECD-5BA5-D4C7-D7E2-643ABEE97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704" y="1340890"/>
            <a:ext cx="1986726" cy="16096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F859187-CA12-AF75-17F0-09F89CFF5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64" y="250905"/>
            <a:ext cx="782985" cy="7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5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A639C-C877-70C1-EB8F-B98CA25DDF44}"/>
              </a:ext>
            </a:extLst>
          </p:cNvPr>
          <p:cNvSpPr txBox="1"/>
          <p:nvPr/>
        </p:nvSpPr>
        <p:spPr>
          <a:xfrm>
            <a:off x="813072" y="1641454"/>
            <a:ext cx="1090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Деятельность информационно-библиотечного центра опорной площадки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76976-9447-817F-C0A8-3C08A29B882D}"/>
              </a:ext>
            </a:extLst>
          </p:cNvPr>
          <p:cNvSpPr txBox="1"/>
          <p:nvPr/>
        </p:nvSpPr>
        <p:spPr>
          <a:xfrm>
            <a:off x="972916" y="274406"/>
            <a:ext cx="941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Montserrat" panose="00000500000000000000" pitchFamily="2" charset="-52"/>
              </a:rPr>
              <a:t>Вариативная часть пространства опорной площадки: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3502C02-9A7C-467E-85DA-4EEE06CA7905}"/>
              </a:ext>
            </a:extLst>
          </p:cNvPr>
          <p:cNvSpPr/>
          <p:nvPr/>
        </p:nvSpPr>
        <p:spPr>
          <a:xfrm>
            <a:off x="770344" y="2758221"/>
            <a:ext cx="4360092" cy="12540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Наличие в информационно-библиотечном центре изданий по тематике Проекта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8BB1455-14E6-27E2-71E0-17450A7E0A4F}"/>
              </a:ext>
            </a:extLst>
          </p:cNvPr>
          <p:cNvSpPr/>
          <p:nvPr/>
        </p:nvSpPr>
        <p:spPr>
          <a:xfrm>
            <a:off x="7061565" y="2758222"/>
            <a:ext cx="4509589" cy="12540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Ресурсная поддержка проведения образовательно-просветительских мероприятий по теме Проекта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(рекомендации, консультации, подготовка дайджестов и т.д.)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94C4ABA-5715-1318-CA41-3812777B048D}"/>
              </a:ext>
            </a:extLst>
          </p:cNvPr>
          <p:cNvSpPr/>
          <p:nvPr/>
        </p:nvSpPr>
        <p:spPr>
          <a:xfrm>
            <a:off x="3921762" y="4431966"/>
            <a:ext cx="4360092" cy="12540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Организация виртуальной службы для подготовки материалов в рамках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4E503-B385-FEA9-9A66-E013CCE733E2}"/>
              </a:ext>
            </a:extLst>
          </p:cNvPr>
          <p:cNvSpPr txBox="1"/>
          <p:nvPr/>
        </p:nvSpPr>
        <p:spPr>
          <a:xfrm>
            <a:off x="2950390" y="4847214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Цель: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29B51A-FDF0-0D3A-468F-6460C1BBA3B8}"/>
              </a:ext>
            </a:extLst>
          </p:cNvPr>
          <p:cNvSpPr/>
          <p:nvPr/>
        </p:nvSpPr>
        <p:spPr>
          <a:xfrm>
            <a:off x="-4" y="0"/>
            <a:ext cx="12192004" cy="1108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A7A5B9-DDBC-7CF2-57C9-D6A070A096E7}"/>
              </a:ext>
            </a:extLst>
          </p:cNvPr>
          <p:cNvSpPr/>
          <p:nvPr/>
        </p:nvSpPr>
        <p:spPr>
          <a:xfrm>
            <a:off x="-12" y="6105710"/>
            <a:ext cx="12192000" cy="42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144476-2243-CDDC-7EC3-1DD383A5B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19" y="4640637"/>
            <a:ext cx="825635" cy="82563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E64BEA1-1EDD-31D9-46EB-E2D3172BF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920" y="327879"/>
            <a:ext cx="782985" cy="7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3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E94ED-35C5-E2E5-A90C-A8BC30FED6C0}"/>
              </a:ext>
            </a:extLst>
          </p:cNvPr>
          <p:cNvSpPr txBox="1"/>
          <p:nvPr/>
        </p:nvSpPr>
        <p:spPr>
          <a:xfrm>
            <a:off x="1013097" y="1458908"/>
            <a:ext cx="955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Наличие медиацентра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94D88F2-E6F5-F977-0D82-B7638660C794}"/>
              </a:ext>
            </a:extLst>
          </p:cNvPr>
          <p:cNvSpPr/>
          <p:nvPr/>
        </p:nvSpPr>
        <p:spPr>
          <a:xfrm>
            <a:off x="405786" y="2869226"/>
            <a:ext cx="6422117" cy="655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6B19D1F4-E99F-29C6-B016-ED0D48A2C42A}"/>
              </a:ext>
            </a:extLst>
          </p:cNvPr>
          <p:cNvSpPr/>
          <p:nvPr/>
        </p:nvSpPr>
        <p:spPr>
          <a:xfrm>
            <a:off x="685162" y="2377519"/>
            <a:ext cx="6103829" cy="873070"/>
          </a:xfrm>
          <a:custGeom>
            <a:avLst/>
            <a:gdLst>
              <a:gd name="connsiteX0" fmla="*/ 0 w 6090344"/>
              <a:gd name="connsiteY0" fmla="*/ 178643 h 1071834"/>
              <a:gd name="connsiteX1" fmla="*/ 178643 w 6090344"/>
              <a:gd name="connsiteY1" fmla="*/ 0 h 1071834"/>
              <a:gd name="connsiteX2" fmla="*/ 5911701 w 6090344"/>
              <a:gd name="connsiteY2" fmla="*/ 0 h 1071834"/>
              <a:gd name="connsiteX3" fmla="*/ 6090344 w 6090344"/>
              <a:gd name="connsiteY3" fmla="*/ 178643 h 1071834"/>
              <a:gd name="connsiteX4" fmla="*/ 6090344 w 6090344"/>
              <a:gd name="connsiteY4" fmla="*/ 893191 h 1071834"/>
              <a:gd name="connsiteX5" fmla="*/ 5911701 w 6090344"/>
              <a:gd name="connsiteY5" fmla="*/ 1071834 h 1071834"/>
              <a:gd name="connsiteX6" fmla="*/ 178643 w 6090344"/>
              <a:gd name="connsiteY6" fmla="*/ 1071834 h 1071834"/>
              <a:gd name="connsiteX7" fmla="*/ 0 w 6090344"/>
              <a:gd name="connsiteY7" fmla="*/ 893191 h 1071834"/>
              <a:gd name="connsiteX8" fmla="*/ 0 w 6090344"/>
              <a:gd name="connsiteY8" fmla="*/ 178643 h 107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0344" h="1071834">
                <a:moveTo>
                  <a:pt x="0" y="178643"/>
                </a:moveTo>
                <a:cubicBezTo>
                  <a:pt x="0" y="79981"/>
                  <a:pt x="79981" y="0"/>
                  <a:pt x="178643" y="0"/>
                </a:cubicBezTo>
                <a:lnTo>
                  <a:pt x="5911701" y="0"/>
                </a:lnTo>
                <a:cubicBezTo>
                  <a:pt x="6010363" y="0"/>
                  <a:pt x="6090344" y="79981"/>
                  <a:pt x="6090344" y="178643"/>
                </a:cubicBezTo>
                <a:lnTo>
                  <a:pt x="6090344" y="893191"/>
                </a:lnTo>
                <a:cubicBezTo>
                  <a:pt x="6090344" y="991853"/>
                  <a:pt x="6010363" y="1071834"/>
                  <a:pt x="5911701" y="1071834"/>
                </a:cubicBezTo>
                <a:lnTo>
                  <a:pt x="178643" y="1071834"/>
                </a:lnTo>
                <a:cubicBezTo>
                  <a:pt x="79981" y="1071834"/>
                  <a:pt x="0" y="991853"/>
                  <a:pt x="0" y="893191"/>
                </a:cubicBezTo>
                <a:lnTo>
                  <a:pt x="0" y="17864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42" tIns="52323" rIns="222242" bIns="52323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  <a:latin typeface="Montserrat" panose="00000500000000000000" pitchFamily="2" charset="-52"/>
              </a:rPr>
              <a:t>Освещение</a:t>
            </a:r>
            <a:r>
              <a:rPr lang="ru-RU" sz="1400" kern="1200" baseline="0" dirty="0">
                <a:solidFill>
                  <a:schemeClr val="tx1"/>
                </a:solidFill>
                <a:latin typeface="Montserrat" panose="00000500000000000000" pitchFamily="2" charset="-52"/>
              </a:rPr>
              <a:t> деятельности образовательной организации по тематике Проекта в социальных сетях</a:t>
            </a:r>
            <a:endParaRPr lang="ru-RU" sz="1400" kern="1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F95F760-6C4E-D84C-460D-85EFAEAF9447}"/>
              </a:ext>
            </a:extLst>
          </p:cNvPr>
          <p:cNvSpPr/>
          <p:nvPr/>
        </p:nvSpPr>
        <p:spPr>
          <a:xfrm>
            <a:off x="416833" y="4016134"/>
            <a:ext cx="6422117" cy="655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64193EAB-1F64-FF10-AA09-1ED3960CCFAF}"/>
              </a:ext>
            </a:extLst>
          </p:cNvPr>
          <p:cNvSpPr/>
          <p:nvPr/>
        </p:nvSpPr>
        <p:spPr>
          <a:xfrm>
            <a:off x="685163" y="3637930"/>
            <a:ext cx="6114802" cy="767520"/>
          </a:xfrm>
          <a:custGeom>
            <a:avLst/>
            <a:gdLst>
              <a:gd name="connsiteX0" fmla="*/ 0 w 6114802"/>
              <a:gd name="connsiteY0" fmla="*/ 127923 h 767520"/>
              <a:gd name="connsiteX1" fmla="*/ 127923 w 6114802"/>
              <a:gd name="connsiteY1" fmla="*/ 0 h 767520"/>
              <a:gd name="connsiteX2" fmla="*/ 5986879 w 6114802"/>
              <a:gd name="connsiteY2" fmla="*/ 0 h 767520"/>
              <a:gd name="connsiteX3" fmla="*/ 6114802 w 6114802"/>
              <a:gd name="connsiteY3" fmla="*/ 127923 h 767520"/>
              <a:gd name="connsiteX4" fmla="*/ 6114802 w 6114802"/>
              <a:gd name="connsiteY4" fmla="*/ 639597 h 767520"/>
              <a:gd name="connsiteX5" fmla="*/ 5986879 w 6114802"/>
              <a:gd name="connsiteY5" fmla="*/ 767520 h 767520"/>
              <a:gd name="connsiteX6" fmla="*/ 127923 w 6114802"/>
              <a:gd name="connsiteY6" fmla="*/ 767520 h 767520"/>
              <a:gd name="connsiteX7" fmla="*/ 0 w 6114802"/>
              <a:gd name="connsiteY7" fmla="*/ 639597 h 767520"/>
              <a:gd name="connsiteX8" fmla="*/ 0 w 6114802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4802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5986879" y="0"/>
                </a:lnTo>
                <a:cubicBezTo>
                  <a:pt x="6057529" y="0"/>
                  <a:pt x="6114802" y="57273"/>
                  <a:pt x="6114802" y="127923"/>
                </a:cubicBezTo>
                <a:lnTo>
                  <a:pt x="6114802" y="639597"/>
                </a:lnTo>
                <a:cubicBezTo>
                  <a:pt x="6114802" y="710247"/>
                  <a:pt x="6057529" y="767520"/>
                  <a:pt x="5986879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386" tIns="37467" rIns="207386" bIns="37467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tx1"/>
                </a:solidFill>
                <a:latin typeface="Montserrat" panose="00000500000000000000" pitchFamily="2" charset="-52"/>
              </a:rPr>
              <a:t>Создание </a:t>
            </a:r>
            <a:r>
              <a:rPr lang="ru-RU" sz="1400" kern="1200" baseline="0" dirty="0">
                <a:solidFill>
                  <a:schemeClr val="tx1"/>
                </a:solidFill>
                <a:latin typeface="Montserrat" panose="00000500000000000000" pitchFamily="2" charset="-52"/>
              </a:rPr>
              <a:t>видеороликов для использования на мероприятиях по тематике Проекта</a:t>
            </a:r>
            <a:endParaRPr lang="ru-RU" sz="1400" kern="1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D455BFE-6B69-686A-58D3-7F9566C2291E}"/>
              </a:ext>
            </a:extLst>
          </p:cNvPr>
          <p:cNvSpPr/>
          <p:nvPr/>
        </p:nvSpPr>
        <p:spPr>
          <a:xfrm>
            <a:off x="416833" y="5195494"/>
            <a:ext cx="6422117" cy="655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EDC1D61-991D-55D9-4F82-270A91F0317C}"/>
              </a:ext>
            </a:extLst>
          </p:cNvPr>
          <p:cNvSpPr/>
          <p:nvPr/>
        </p:nvSpPr>
        <p:spPr>
          <a:xfrm>
            <a:off x="685163" y="4750704"/>
            <a:ext cx="6103829" cy="767520"/>
          </a:xfrm>
          <a:custGeom>
            <a:avLst/>
            <a:gdLst>
              <a:gd name="connsiteX0" fmla="*/ 0 w 6027587"/>
              <a:gd name="connsiteY0" fmla="*/ 127923 h 767520"/>
              <a:gd name="connsiteX1" fmla="*/ 127923 w 6027587"/>
              <a:gd name="connsiteY1" fmla="*/ 0 h 767520"/>
              <a:gd name="connsiteX2" fmla="*/ 5899664 w 6027587"/>
              <a:gd name="connsiteY2" fmla="*/ 0 h 767520"/>
              <a:gd name="connsiteX3" fmla="*/ 6027587 w 6027587"/>
              <a:gd name="connsiteY3" fmla="*/ 127923 h 767520"/>
              <a:gd name="connsiteX4" fmla="*/ 6027587 w 6027587"/>
              <a:gd name="connsiteY4" fmla="*/ 639597 h 767520"/>
              <a:gd name="connsiteX5" fmla="*/ 5899664 w 6027587"/>
              <a:gd name="connsiteY5" fmla="*/ 767520 h 767520"/>
              <a:gd name="connsiteX6" fmla="*/ 127923 w 6027587"/>
              <a:gd name="connsiteY6" fmla="*/ 767520 h 767520"/>
              <a:gd name="connsiteX7" fmla="*/ 0 w 6027587"/>
              <a:gd name="connsiteY7" fmla="*/ 639597 h 767520"/>
              <a:gd name="connsiteX8" fmla="*/ 0 w 6027587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7587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5899664" y="0"/>
                </a:lnTo>
                <a:cubicBezTo>
                  <a:pt x="5970314" y="0"/>
                  <a:pt x="6027587" y="57273"/>
                  <a:pt x="6027587" y="127923"/>
                </a:cubicBezTo>
                <a:lnTo>
                  <a:pt x="6027587" y="639597"/>
                </a:lnTo>
                <a:cubicBezTo>
                  <a:pt x="6027587" y="710247"/>
                  <a:pt x="5970314" y="767520"/>
                  <a:pt x="5899664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386" tIns="37467" rIns="207386" bIns="37467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baseline="0" dirty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rPr>
              <a:t>Подготовка </a:t>
            </a:r>
            <a:r>
              <a:rPr lang="ru-RU" sz="1400" kern="1200" baseline="0" dirty="0" err="1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rPr>
              <a:t>медиаматериалов</a:t>
            </a:r>
            <a:r>
              <a:rPr lang="ru-RU" sz="1400" kern="1200" baseline="0" dirty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rPr>
              <a:t> с учётом регионального компонента (памятные даты, герои, события региона, города и т.д.)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7B2B80-D27C-B5DB-60C7-A8B19E46B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4276489"/>
            <a:ext cx="2525584" cy="116252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DB8320-F06C-8391-A280-4A95079462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r="5746"/>
          <a:stretch/>
        </p:blipFill>
        <p:spPr bwMode="auto">
          <a:xfrm>
            <a:off x="7924800" y="1640965"/>
            <a:ext cx="2178557" cy="1855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41270B5-7BC5-9DD3-90FB-32049EC9A4F7}"/>
              </a:ext>
            </a:extLst>
          </p:cNvPr>
          <p:cNvSpPr/>
          <p:nvPr/>
        </p:nvSpPr>
        <p:spPr>
          <a:xfrm>
            <a:off x="-4" y="0"/>
            <a:ext cx="12192004" cy="1108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14D77B-A038-7E9A-69C4-A680D302C13C}"/>
              </a:ext>
            </a:extLst>
          </p:cNvPr>
          <p:cNvSpPr/>
          <p:nvPr/>
        </p:nvSpPr>
        <p:spPr>
          <a:xfrm>
            <a:off x="-12" y="6105710"/>
            <a:ext cx="12192000" cy="42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172E7-9A0C-D083-79CA-53EBD18D6D8A}"/>
              </a:ext>
            </a:extLst>
          </p:cNvPr>
          <p:cNvSpPr txBox="1"/>
          <p:nvPr/>
        </p:nvSpPr>
        <p:spPr>
          <a:xfrm>
            <a:off x="838200" y="326200"/>
            <a:ext cx="941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Montserrat" panose="00000500000000000000" pitchFamily="2" charset="-52"/>
              </a:rPr>
              <a:t>Вариативная часть пространства опорной площадки:</a:t>
            </a:r>
          </a:p>
        </p:txBody>
      </p:sp>
      <p:pic>
        <p:nvPicPr>
          <p:cNvPr id="7" name="Рисунок 6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0BA8FA5-6533-D31F-1016-D67364A2A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86007"/>
            <a:ext cx="782985" cy="7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9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608</Words>
  <Application>Microsoft Office PowerPoint</Application>
  <PresentationFormat>Широкоэкранный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Aptos ExtraBold</vt:lpstr>
      <vt:lpstr>Arial</vt:lpstr>
      <vt:lpstr>Calibri</vt:lpstr>
      <vt:lpstr>Calibri Light</vt:lpstr>
      <vt:lpstr>Century Gothic</vt:lpstr>
      <vt:lpstr>Montserrat</vt:lpstr>
      <vt:lpstr>Wingdings 3</vt:lpstr>
      <vt:lpstr>Ион</vt:lpstr>
      <vt:lpstr>Тема Office</vt:lpstr>
      <vt:lpstr>Презентация PowerPoint</vt:lpstr>
      <vt:lpstr>РЕАЛИЗАЦИЯ ОБРАЗОВАТЕЛЬНО-ПРОСВЕТИТЕЛЬСКИХ МЕРОПРИЯТИЙ ПРОЕКТА «БЕЗ СРОКА ДАВНОСТИ» В СУБЪЕКТАХ РОССИЙСКОЙ ФЕДЕРАЦИИ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Елисеева Виктория Александровна</cp:lastModifiedBy>
  <cp:revision>18</cp:revision>
  <cp:lastPrinted>2023-12-11T12:31:25Z</cp:lastPrinted>
  <dcterms:created xsi:type="dcterms:W3CDTF">2023-10-05T10:12:43Z</dcterms:created>
  <dcterms:modified xsi:type="dcterms:W3CDTF">2023-12-19T09:11:44Z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2023-10-05T00:00:00Z</vt:filetime>
  </property>
  <property fmtid="{D5CDD505-2E9C-101B-9397-08002B2CF9AE}" pid="5" name="Producer">
    <vt:lpwstr>Microsoft® PowerPoint® 2010</vt:lpwstr>
  </property>
</Properties>
</file>