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72" r:id="rId3"/>
    <p:sldId id="274" r:id="rId4"/>
    <p:sldId id="278" r:id="rId5"/>
    <p:sldId id="276" r:id="rId6"/>
    <p:sldId id="269" r:id="rId7"/>
    <p:sldId id="270" r:id="rId8"/>
  </p:sldIdLst>
  <p:sldSz cx="12192000" cy="6858000"/>
  <p:notesSz cx="6797675" cy="9928225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098F"/>
    <a:srgbClr val="2A78D4"/>
    <a:srgbClr val="5709B3"/>
    <a:srgbClr val="7D13C0"/>
    <a:srgbClr val="F9FAFD"/>
    <a:srgbClr val="F2F6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678" y="10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F9FEF66-0AE3-434A-AEE6-51A4EC064F44}" type="doc">
      <dgm:prSet loTypeId="urn:microsoft.com/office/officeart/2005/8/layout/pList2" loCatId="list" qsTypeId="urn:microsoft.com/office/officeart/2005/8/quickstyle/simple5" qsCatId="simple" csTypeId="urn:microsoft.com/office/officeart/2005/8/colors/accent1_2" csCatId="accent1" phldr="1"/>
      <dgm:spPr/>
    </dgm:pt>
    <dgm:pt modelId="{A6D13AC5-EC05-4DC7-A684-EC70DEB93C06}">
      <dgm:prSet phldrT="[Текст]" custT="1"/>
      <dgm:spPr/>
      <dgm:t>
        <a:bodyPr/>
        <a:lstStyle/>
        <a:p>
          <a:endParaRPr lang="ru-RU" sz="2000" b="1" dirty="0">
            <a:latin typeface="Arial Narrow" panose="020B0606020202030204" pitchFamily="34" charset="0"/>
          </a:endParaRPr>
        </a:p>
        <a:p>
          <a:r>
            <a:rPr lang="ru-RU" sz="2700" b="1" dirty="0">
              <a:latin typeface="Arial Narrow" panose="020B0606020202030204" pitchFamily="34" charset="0"/>
            </a:rPr>
            <a:t>Тематическая музейная экспозиция</a:t>
          </a:r>
        </a:p>
      </dgm:t>
    </dgm:pt>
    <dgm:pt modelId="{C566A33A-63A8-4CD0-AAB1-56CD5BE22842}" type="parTrans" cxnId="{CEA7380B-A520-4326-A8C9-4B3CD9B84D3B}">
      <dgm:prSet/>
      <dgm:spPr/>
      <dgm:t>
        <a:bodyPr/>
        <a:lstStyle/>
        <a:p>
          <a:endParaRPr lang="ru-RU"/>
        </a:p>
      </dgm:t>
    </dgm:pt>
    <dgm:pt modelId="{F7CEEB3B-94B1-4616-8C57-7CBB63788EF7}" type="sibTrans" cxnId="{CEA7380B-A520-4326-A8C9-4B3CD9B84D3B}">
      <dgm:prSet/>
      <dgm:spPr/>
      <dgm:t>
        <a:bodyPr/>
        <a:lstStyle/>
        <a:p>
          <a:endParaRPr lang="ru-RU"/>
        </a:p>
      </dgm:t>
    </dgm:pt>
    <dgm:pt modelId="{D8191F19-9943-461D-9AD3-3E8A5C89B842}">
      <dgm:prSet phldrT="[Текст]" custT="1"/>
      <dgm:spPr/>
      <dgm:t>
        <a:bodyPr/>
        <a:lstStyle/>
        <a:p>
          <a:pPr marL="0"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300" b="1" kern="1200" dirty="0">
            <a:latin typeface="Arial Narrow" panose="020B0606020202030204" pitchFamily="34" charset="0"/>
            <a:ea typeface="+mn-ea"/>
            <a:cs typeface="+mn-cs"/>
          </a:endParaRPr>
        </a:p>
        <a:p>
          <a:pPr marL="0"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b="1" kern="1200" dirty="0">
              <a:latin typeface="Arial Narrow" panose="020B0606020202030204" pitchFamily="34" charset="0"/>
              <a:ea typeface="+mn-ea"/>
              <a:cs typeface="+mn-cs"/>
            </a:rPr>
            <a:t>Передвижная музейная экспозиция</a:t>
          </a:r>
        </a:p>
      </dgm:t>
    </dgm:pt>
    <dgm:pt modelId="{5B717B25-3056-406A-985D-B56948C8FD42}" type="parTrans" cxnId="{AE13E7EF-A4D9-4117-ABE6-814FC431901A}">
      <dgm:prSet/>
      <dgm:spPr/>
      <dgm:t>
        <a:bodyPr/>
        <a:lstStyle/>
        <a:p>
          <a:endParaRPr lang="ru-RU"/>
        </a:p>
      </dgm:t>
    </dgm:pt>
    <dgm:pt modelId="{8CFF1B3C-DF0F-48C0-99D3-2BDC8DDCB987}" type="sibTrans" cxnId="{AE13E7EF-A4D9-4117-ABE6-814FC431901A}">
      <dgm:prSet/>
      <dgm:spPr/>
      <dgm:t>
        <a:bodyPr/>
        <a:lstStyle/>
        <a:p>
          <a:endParaRPr lang="ru-RU"/>
        </a:p>
      </dgm:t>
    </dgm:pt>
    <dgm:pt modelId="{5B9DCE61-268D-4FB0-AC90-D48CDED2E257}">
      <dgm:prSet phldrT="[Текст]" custT="1"/>
      <dgm:spPr/>
      <dgm:t>
        <a:bodyPr/>
        <a:lstStyle/>
        <a:p>
          <a:pPr marL="0"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300" b="1" kern="1200" dirty="0">
            <a:latin typeface="Arial Narrow" panose="020B0606020202030204" pitchFamily="34" charset="0"/>
            <a:ea typeface="+mn-ea"/>
            <a:cs typeface="+mn-cs"/>
          </a:endParaRPr>
        </a:p>
        <a:p>
          <a:pPr marL="0"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b="1" kern="1200" dirty="0">
              <a:latin typeface="Arial Narrow" panose="020B0606020202030204" pitchFamily="34" charset="0"/>
              <a:ea typeface="+mn-ea"/>
              <a:cs typeface="+mn-cs"/>
            </a:rPr>
            <a:t>Виртуальная музейная экспозиция</a:t>
          </a:r>
        </a:p>
      </dgm:t>
    </dgm:pt>
    <dgm:pt modelId="{43EF5007-2BDB-40FF-A6C0-D70B437020C8}" type="parTrans" cxnId="{B5D13DBC-3D30-4E77-801B-8D0225269A73}">
      <dgm:prSet/>
      <dgm:spPr/>
      <dgm:t>
        <a:bodyPr/>
        <a:lstStyle/>
        <a:p>
          <a:endParaRPr lang="ru-RU"/>
        </a:p>
      </dgm:t>
    </dgm:pt>
    <dgm:pt modelId="{A35F94EE-82B1-4EC6-AB37-6DE607D4A188}" type="sibTrans" cxnId="{B5D13DBC-3D30-4E77-801B-8D0225269A73}">
      <dgm:prSet/>
      <dgm:spPr/>
      <dgm:t>
        <a:bodyPr/>
        <a:lstStyle/>
        <a:p>
          <a:endParaRPr lang="ru-RU"/>
        </a:p>
      </dgm:t>
    </dgm:pt>
    <dgm:pt modelId="{919CAD31-9FDF-42A1-AFA8-5B617EFE16DD}" type="pres">
      <dgm:prSet presAssocID="{7F9FEF66-0AE3-434A-AEE6-51A4EC064F44}" presName="Name0" presStyleCnt="0">
        <dgm:presLayoutVars>
          <dgm:dir/>
          <dgm:resizeHandles val="exact"/>
        </dgm:presLayoutVars>
      </dgm:prSet>
      <dgm:spPr/>
    </dgm:pt>
    <dgm:pt modelId="{B5AE7D07-033C-40BB-B3F0-1A604C794876}" type="pres">
      <dgm:prSet presAssocID="{7F9FEF66-0AE3-434A-AEE6-51A4EC064F44}" presName="bkgdShp" presStyleLbl="alignAccFollowNode1" presStyleIdx="0" presStyleCnt="1" custLinFactNeighborX="7000" custLinFactNeighborY="1863"/>
      <dgm:spPr/>
    </dgm:pt>
    <dgm:pt modelId="{55EB803B-869F-4C5E-AAFA-7CED066BC7D3}" type="pres">
      <dgm:prSet presAssocID="{7F9FEF66-0AE3-434A-AEE6-51A4EC064F44}" presName="linComp" presStyleCnt="0"/>
      <dgm:spPr/>
    </dgm:pt>
    <dgm:pt modelId="{908637C6-FF51-41E5-AB10-3D5D3E2FF45B}" type="pres">
      <dgm:prSet presAssocID="{A6D13AC5-EC05-4DC7-A684-EC70DEB93C06}" presName="compNode" presStyleCnt="0"/>
      <dgm:spPr/>
    </dgm:pt>
    <dgm:pt modelId="{4B10D70B-B6CF-4441-9F1C-AF13D0FC7E75}" type="pres">
      <dgm:prSet presAssocID="{A6D13AC5-EC05-4DC7-A684-EC70DEB93C06}" presName="node" presStyleLbl="node1" presStyleIdx="0" presStyleCnt="3">
        <dgm:presLayoutVars>
          <dgm:bulletEnabled val="1"/>
        </dgm:presLayoutVars>
      </dgm:prSet>
      <dgm:spPr/>
    </dgm:pt>
    <dgm:pt modelId="{A3E34170-CF29-43A1-BDE2-08A5EAB0AB03}" type="pres">
      <dgm:prSet presAssocID="{A6D13AC5-EC05-4DC7-A684-EC70DEB93C06}" presName="invisiNode" presStyleLbl="node1" presStyleIdx="0" presStyleCnt="3"/>
      <dgm:spPr/>
    </dgm:pt>
    <dgm:pt modelId="{F3395178-6EEE-4AD6-8F69-CA30649E7759}" type="pres">
      <dgm:prSet presAssocID="{A6D13AC5-EC05-4DC7-A684-EC70DEB93C06}" presName="imagNode" presStyleLbl="fgImgPlace1" presStyleIdx="0" presStyleCnt="3"/>
      <dgm:spPr>
        <a:blipFill rotWithShape="1">
          <a:blip xmlns:r="http://schemas.openxmlformats.org/officeDocument/2006/relationships" r:embed="rId1"/>
          <a:srcRect/>
          <a:stretch>
            <a:fillRect l="-32000" r="-32000"/>
          </a:stretch>
        </a:blipFill>
      </dgm:spPr>
    </dgm:pt>
    <dgm:pt modelId="{5CC53FB7-B428-4AAC-8DC2-0831A4AFC3D8}" type="pres">
      <dgm:prSet presAssocID="{F7CEEB3B-94B1-4616-8C57-7CBB63788EF7}" presName="sibTrans" presStyleLbl="sibTrans2D1" presStyleIdx="0" presStyleCnt="0"/>
      <dgm:spPr/>
    </dgm:pt>
    <dgm:pt modelId="{FB339E54-7C9A-4FD1-81A1-7AA18397856B}" type="pres">
      <dgm:prSet presAssocID="{D8191F19-9943-461D-9AD3-3E8A5C89B842}" presName="compNode" presStyleCnt="0"/>
      <dgm:spPr/>
    </dgm:pt>
    <dgm:pt modelId="{2BA9A5F5-E7CA-4163-9DE7-4BEF89BE5188}" type="pres">
      <dgm:prSet presAssocID="{D8191F19-9943-461D-9AD3-3E8A5C89B842}" presName="node" presStyleLbl="node1" presStyleIdx="1" presStyleCnt="3">
        <dgm:presLayoutVars>
          <dgm:bulletEnabled val="1"/>
        </dgm:presLayoutVars>
      </dgm:prSet>
      <dgm:spPr/>
    </dgm:pt>
    <dgm:pt modelId="{5892C395-F5A0-43B1-B6C5-53D57476069D}" type="pres">
      <dgm:prSet presAssocID="{D8191F19-9943-461D-9AD3-3E8A5C89B842}" presName="invisiNode" presStyleLbl="node1" presStyleIdx="1" presStyleCnt="3"/>
      <dgm:spPr/>
    </dgm:pt>
    <dgm:pt modelId="{9B97D59D-C6D7-424F-8614-207514EB1F77}" type="pres">
      <dgm:prSet presAssocID="{D8191F19-9943-461D-9AD3-3E8A5C89B842}" presName="imagNode" presStyleLbl="fgImgPlace1" presStyleIdx="1" presStyleCnt="3"/>
      <dgm:spPr>
        <a:blipFill rotWithShape="1">
          <a:blip xmlns:r="http://schemas.openxmlformats.org/officeDocument/2006/relationships" r:embed="rId2"/>
          <a:srcRect/>
          <a:stretch>
            <a:fillRect/>
          </a:stretch>
        </a:blipFill>
      </dgm:spPr>
    </dgm:pt>
    <dgm:pt modelId="{7ADEBDC3-9B33-4047-A9B1-BC5B18CEE7CE}" type="pres">
      <dgm:prSet presAssocID="{8CFF1B3C-DF0F-48C0-99D3-2BDC8DDCB987}" presName="sibTrans" presStyleLbl="sibTrans2D1" presStyleIdx="0" presStyleCnt="0"/>
      <dgm:spPr/>
    </dgm:pt>
    <dgm:pt modelId="{2D88C6B8-AD96-4D16-8E43-5E8D3B083E6B}" type="pres">
      <dgm:prSet presAssocID="{5B9DCE61-268D-4FB0-AC90-D48CDED2E257}" presName="compNode" presStyleCnt="0"/>
      <dgm:spPr/>
    </dgm:pt>
    <dgm:pt modelId="{934C351C-92F8-4FC6-83ED-5E1EC7B493F9}" type="pres">
      <dgm:prSet presAssocID="{5B9DCE61-268D-4FB0-AC90-D48CDED2E257}" presName="node" presStyleLbl="node1" presStyleIdx="2" presStyleCnt="3">
        <dgm:presLayoutVars>
          <dgm:bulletEnabled val="1"/>
        </dgm:presLayoutVars>
      </dgm:prSet>
      <dgm:spPr/>
    </dgm:pt>
    <dgm:pt modelId="{CADBE63E-2133-4E15-A8D6-886A0FC28655}" type="pres">
      <dgm:prSet presAssocID="{5B9DCE61-268D-4FB0-AC90-D48CDED2E257}" presName="invisiNode" presStyleLbl="node1" presStyleIdx="2" presStyleCnt="3"/>
      <dgm:spPr/>
    </dgm:pt>
    <dgm:pt modelId="{9F4910E9-A093-438E-BCEC-E221E2009B3D}" type="pres">
      <dgm:prSet presAssocID="{5B9DCE61-268D-4FB0-AC90-D48CDED2E257}" presName="imagNode" presStyleLbl="fgImgPlace1" presStyleIdx="2" presStyleCnt="3"/>
      <dgm:spPr>
        <a:blipFill rotWithShape="1">
          <a:blip xmlns:r="http://schemas.openxmlformats.org/officeDocument/2006/relationships" r:embed="rId3"/>
          <a:srcRect/>
          <a:stretch>
            <a:fillRect l="-4000" r="-4000"/>
          </a:stretch>
        </a:blipFill>
      </dgm:spPr>
    </dgm:pt>
  </dgm:ptLst>
  <dgm:cxnLst>
    <dgm:cxn modelId="{CEA7380B-A520-4326-A8C9-4B3CD9B84D3B}" srcId="{7F9FEF66-0AE3-434A-AEE6-51A4EC064F44}" destId="{A6D13AC5-EC05-4DC7-A684-EC70DEB93C06}" srcOrd="0" destOrd="0" parTransId="{C566A33A-63A8-4CD0-AAB1-56CD5BE22842}" sibTransId="{F7CEEB3B-94B1-4616-8C57-7CBB63788EF7}"/>
    <dgm:cxn modelId="{44EC7C2C-60DF-4133-A8EF-55955150EECC}" type="presOf" srcId="{F7CEEB3B-94B1-4616-8C57-7CBB63788EF7}" destId="{5CC53FB7-B428-4AAC-8DC2-0831A4AFC3D8}" srcOrd="0" destOrd="0" presId="urn:microsoft.com/office/officeart/2005/8/layout/pList2"/>
    <dgm:cxn modelId="{68CAAF6D-0B46-41EF-BFAE-C43E1A3415A6}" type="presOf" srcId="{7F9FEF66-0AE3-434A-AEE6-51A4EC064F44}" destId="{919CAD31-9FDF-42A1-AFA8-5B617EFE16DD}" srcOrd="0" destOrd="0" presId="urn:microsoft.com/office/officeart/2005/8/layout/pList2"/>
    <dgm:cxn modelId="{376A8B7C-460D-41BA-BCD3-25587176808D}" type="presOf" srcId="{A6D13AC5-EC05-4DC7-A684-EC70DEB93C06}" destId="{4B10D70B-B6CF-4441-9F1C-AF13D0FC7E75}" srcOrd="0" destOrd="0" presId="urn:microsoft.com/office/officeart/2005/8/layout/pList2"/>
    <dgm:cxn modelId="{67022D8C-0B18-4A68-8201-E9CA547D1228}" type="presOf" srcId="{5B9DCE61-268D-4FB0-AC90-D48CDED2E257}" destId="{934C351C-92F8-4FC6-83ED-5E1EC7B493F9}" srcOrd="0" destOrd="0" presId="urn:microsoft.com/office/officeart/2005/8/layout/pList2"/>
    <dgm:cxn modelId="{FFDB0D8F-D9D4-46AC-B992-3A3C27FF3E18}" type="presOf" srcId="{8CFF1B3C-DF0F-48C0-99D3-2BDC8DDCB987}" destId="{7ADEBDC3-9B33-4047-A9B1-BC5B18CEE7CE}" srcOrd="0" destOrd="0" presId="urn:microsoft.com/office/officeart/2005/8/layout/pList2"/>
    <dgm:cxn modelId="{B5D13DBC-3D30-4E77-801B-8D0225269A73}" srcId="{7F9FEF66-0AE3-434A-AEE6-51A4EC064F44}" destId="{5B9DCE61-268D-4FB0-AC90-D48CDED2E257}" srcOrd="2" destOrd="0" parTransId="{43EF5007-2BDB-40FF-A6C0-D70B437020C8}" sibTransId="{A35F94EE-82B1-4EC6-AB37-6DE607D4A188}"/>
    <dgm:cxn modelId="{AE13E7EF-A4D9-4117-ABE6-814FC431901A}" srcId="{7F9FEF66-0AE3-434A-AEE6-51A4EC064F44}" destId="{D8191F19-9943-461D-9AD3-3E8A5C89B842}" srcOrd="1" destOrd="0" parTransId="{5B717B25-3056-406A-985D-B56948C8FD42}" sibTransId="{8CFF1B3C-DF0F-48C0-99D3-2BDC8DDCB987}"/>
    <dgm:cxn modelId="{A142F1FD-DF50-4C81-81B3-579B3C278F9D}" type="presOf" srcId="{D8191F19-9943-461D-9AD3-3E8A5C89B842}" destId="{2BA9A5F5-E7CA-4163-9DE7-4BEF89BE5188}" srcOrd="0" destOrd="0" presId="urn:microsoft.com/office/officeart/2005/8/layout/pList2"/>
    <dgm:cxn modelId="{3F929909-8D45-437D-9DCA-9A8CCA14C7D3}" type="presParOf" srcId="{919CAD31-9FDF-42A1-AFA8-5B617EFE16DD}" destId="{B5AE7D07-033C-40BB-B3F0-1A604C794876}" srcOrd="0" destOrd="0" presId="urn:microsoft.com/office/officeart/2005/8/layout/pList2"/>
    <dgm:cxn modelId="{B720D64B-202B-4369-910B-74B8C17B362D}" type="presParOf" srcId="{919CAD31-9FDF-42A1-AFA8-5B617EFE16DD}" destId="{55EB803B-869F-4C5E-AAFA-7CED066BC7D3}" srcOrd="1" destOrd="0" presId="urn:microsoft.com/office/officeart/2005/8/layout/pList2"/>
    <dgm:cxn modelId="{B30CF81D-C702-46E2-842D-E2679137181F}" type="presParOf" srcId="{55EB803B-869F-4C5E-AAFA-7CED066BC7D3}" destId="{908637C6-FF51-41E5-AB10-3D5D3E2FF45B}" srcOrd="0" destOrd="0" presId="urn:microsoft.com/office/officeart/2005/8/layout/pList2"/>
    <dgm:cxn modelId="{36663C0E-3E1D-4120-8CB2-8C8662514639}" type="presParOf" srcId="{908637C6-FF51-41E5-AB10-3D5D3E2FF45B}" destId="{4B10D70B-B6CF-4441-9F1C-AF13D0FC7E75}" srcOrd="0" destOrd="0" presId="urn:microsoft.com/office/officeart/2005/8/layout/pList2"/>
    <dgm:cxn modelId="{69D628AA-F882-4E6F-9D58-8178F2FA5E53}" type="presParOf" srcId="{908637C6-FF51-41E5-AB10-3D5D3E2FF45B}" destId="{A3E34170-CF29-43A1-BDE2-08A5EAB0AB03}" srcOrd="1" destOrd="0" presId="urn:microsoft.com/office/officeart/2005/8/layout/pList2"/>
    <dgm:cxn modelId="{FB115C92-DE60-4A60-8405-A1EE6CC42651}" type="presParOf" srcId="{908637C6-FF51-41E5-AB10-3D5D3E2FF45B}" destId="{F3395178-6EEE-4AD6-8F69-CA30649E7759}" srcOrd="2" destOrd="0" presId="urn:microsoft.com/office/officeart/2005/8/layout/pList2"/>
    <dgm:cxn modelId="{C68BF0BB-ED53-4641-B939-26989AC9DD66}" type="presParOf" srcId="{55EB803B-869F-4C5E-AAFA-7CED066BC7D3}" destId="{5CC53FB7-B428-4AAC-8DC2-0831A4AFC3D8}" srcOrd="1" destOrd="0" presId="urn:microsoft.com/office/officeart/2005/8/layout/pList2"/>
    <dgm:cxn modelId="{3E78D70E-12D1-4C6A-82E0-A7296AF51415}" type="presParOf" srcId="{55EB803B-869F-4C5E-AAFA-7CED066BC7D3}" destId="{FB339E54-7C9A-4FD1-81A1-7AA18397856B}" srcOrd="2" destOrd="0" presId="urn:microsoft.com/office/officeart/2005/8/layout/pList2"/>
    <dgm:cxn modelId="{CA91A75C-1667-4308-98DC-CBBFDB54D6FC}" type="presParOf" srcId="{FB339E54-7C9A-4FD1-81A1-7AA18397856B}" destId="{2BA9A5F5-E7CA-4163-9DE7-4BEF89BE5188}" srcOrd="0" destOrd="0" presId="urn:microsoft.com/office/officeart/2005/8/layout/pList2"/>
    <dgm:cxn modelId="{0750F1DA-CB64-43B5-817F-9DFFFA777104}" type="presParOf" srcId="{FB339E54-7C9A-4FD1-81A1-7AA18397856B}" destId="{5892C395-F5A0-43B1-B6C5-53D57476069D}" srcOrd="1" destOrd="0" presId="urn:microsoft.com/office/officeart/2005/8/layout/pList2"/>
    <dgm:cxn modelId="{3360A4D9-81D3-47E7-AE1F-90ADC721A7BA}" type="presParOf" srcId="{FB339E54-7C9A-4FD1-81A1-7AA18397856B}" destId="{9B97D59D-C6D7-424F-8614-207514EB1F77}" srcOrd="2" destOrd="0" presId="urn:microsoft.com/office/officeart/2005/8/layout/pList2"/>
    <dgm:cxn modelId="{7D5C6601-5341-4F67-BE04-070C90174E74}" type="presParOf" srcId="{55EB803B-869F-4C5E-AAFA-7CED066BC7D3}" destId="{7ADEBDC3-9B33-4047-A9B1-BC5B18CEE7CE}" srcOrd="3" destOrd="0" presId="urn:microsoft.com/office/officeart/2005/8/layout/pList2"/>
    <dgm:cxn modelId="{AE02600C-8335-4F8C-9608-8F3A86AA7BD2}" type="presParOf" srcId="{55EB803B-869F-4C5E-AAFA-7CED066BC7D3}" destId="{2D88C6B8-AD96-4D16-8E43-5E8D3B083E6B}" srcOrd="4" destOrd="0" presId="urn:microsoft.com/office/officeart/2005/8/layout/pList2"/>
    <dgm:cxn modelId="{11D55DD0-7FA1-43CF-80D6-FFB0D8D60015}" type="presParOf" srcId="{2D88C6B8-AD96-4D16-8E43-5E8D3B083E6B}" destId="{934C351C-92F8-4FC6-83ED-5E1EC7B493F9}" srcOrd="0" destOrd="0" presId="urn:microsoft.com/office/officeart/2005/8/layout/pList2"/>
    <dgm:cxn modelId="{82047651-6695-405A-83F9-9F3B3D80C985}" type="presParOf" srcId="{2D88C6B8-AD96-4D16-8E43-5E8D3B083E6B}" destId="{CADBE63E-2133-4E15-A8D6-886A0FC28655}" srcOrd="1" destOrd="0" presId="urn:microsoft.com/office/officeart/2005/8/layout/pList2"/>
    <dgm:cxn modelId="{B03CCC54-BE0B-40DB-A784-58EB1449E9D3}" type="presParOf" srcId="{2D88C6B8-AD96-4D16-8E43-5E8D3B083E6B}" destId="{9F4910E9-A093-438E-BCEC-E221E2009B3D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8D674D4-A50A-4A91-A8F4-F48205A86914}" type="doc">
      <dgm:prSet loTypeId="urn:microsoft.com/office/officeart/2005/8/layout/radial2" loCatId="relationship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E4431C2-E3C5-461C-BC3D-7C4F0D53B5B5}">
      <dgm:prSet phldrT="[Текст]"/>
      <dgm:spPr/>
      <dgm:t>
        <a:bodyPr/>
        <a:lstStyle/>
        <a:p>
          <a:r>
            <a:rPr lang="ru-RU">
              <a:latin typeface="Arial" panose="020B0604020202020204" pitchFamily="34" charset="0"/>
              <a:cs typeface="Arial" panose="020B0604020202020204" pitchFamily="34" charset="0"/>
            </a:rPr>
            <a:t>1</a:t>
          </a:r>
          <a:endParaRPr lang="ru-RU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206AE68-F3DC-4590-84F9-24538828D2A2}" type="parTrans" cxnId="{C42753FA-1B4D-401C-9755-D62FE15D5B7F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4D5C103-C66B-490B-AC7F-9D64601C795A}" type="sibTrans" cxnId="{C42753FA-1B4D-401C-9755-D62FE15D5B7F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D3FD9EF-432B-4B6B-8376-8401C8F55BD0}">
      <dgm:prSet phldrT="[Текст]"/>
      <dgm:spPr/>
      <dgm:t>
        <a:bodyPr/>
        <a:lstStyle/>
        <a:p>
          <a:r>
            <a:rPr lang="ru-RU" dirty="0">
              <a:latin typeface="Arial" panose="020B0604020202020204" pitchFamily="34" charset="0"/>
              <a:cs typeface="Arial" panose="020B0604020202020204" pitchFamily="34" charset="0"/>
            </a:rPr>
            <a:t>2</a:t>
          </a:r>
        </a:p>
      </dgm:t>
    </dgm:pt>
    <dgm:pt modelId="{35051DE4-E862-4C89-BBA1-3CE7BAD182A5}" type="parTrans" cxnId="{90F219CF-C8F8-4B8A-B465-CD1FBBE44B83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75D3055-F821-419D-969B-559368790C4C}" type="sibTrans" cxnId="{90F219CF-C8F8-4B8A-B465-CD1FBBE44B83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AA53735-9068-4003-B9E6-81D93F2C3EF3}">
      <dgm:prSet phldrT="[Текст]" custT="1"/>
      <dgm:spPr/>
      <dgm:t>
        <a:bodyPr/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Педагогический работник</a:t>
          </a:r>
        </a:p>
      </dgm:t>
    </dgm:pt>
    <dgm:pt modelId="{149CFB73-F7C8-4F14-9C28-9121ECBF598E}" type="parTrans" cxnId="{2D6D18AE-7491-4F6F-B1BC-FE06F39DA6D1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8C92B5F-0C77-47DB-8091-1EE93D1C6F6B}" type="sibTrans" cxnId="{2D6D18AE-7491-4F6F-B1BC-FE06F39DA6D1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3794B24-164A-4D6F-8573-BBE6F4CD3823}">
      <dgm:prSet phldrT="[Текст]" custT="1"/>
      <dgm:spPr/>
      <dgm:t>
        <a:bodyPr/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Обучающийся</a:t>
          </a:r>
        </a:p>
      </dgm:t>
    </dgm:pt>
    <dgm:pt modelId="{1B199C08-1999-4F4E-9622-EC825156D2D6}" type="parTrans" cxnId="{0BC794BA-03E9-49E9-BDD4-D67632BFE004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75A8710-1A52-44D5-98D7-4DD9732C67E1}" type="sibTrans" cxnId="{0BC794BA-03E9-49E9-BDD4-D67632BFE004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57498FC-9E2C-4018-9B24-E9A3CCD7E498}">
      <dgm:prSet phldrT="[Текст]"/>
      <dgm:spPr/>
      <dgm:t>
        <a:bodyPr/>
        <a:lstStyle/>
        <a:p>
          <a:r>
            <a:rPr lang="ru-RU" dirty="0">
              <a:latin typeface="Arial" panose="020B0604020202020204" pitchFamily="34" charset="0"/>
              <a:cs typeface="Arial" panose="020B0604020202020204" pitchFamily="34" charset="0"/>
            </a:rPr>
            <a:t>3</a:t>
          </a:r>
        </a:p>
      </dgm:t>
    </dgm:pt>
    <dgm:pt modelId="{05BBC036-30B9-43A9-8EBD-13B1B7C7F112}" type="parTrans" cxnId="{1CF8FF3F-B76F-427D-AC59-741AB316D816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7463624-87C3-4801-BC7C-B22164A54C97}" type="sibTrans" cxnId="{1CF8FF3F-B76F-427D-AC59-741AB316D816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AC0B797-C476-4866-A258-93EDC5031B64}">
      <dgm:prSet phldrT="[Текст]" custT="1"/>
      <dgm:spPr/>
      <dgm:t>
        <a:bodyPr/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Педагогический работник</a:t>
          </a:r>
        </a:p>
      </dgm:t>
    </dgm:pt>
    <dgm:pt modelId="{DD38AD15-FE22-4597-8F4B-0DC02A6F1E06}" type="parTrans" cxnId="{FDABA112-F6CC-4AD0-A034-B08E00627808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30D1E65-F136-4BB6-A09A-D98125A97835}" type="sibTrans" cxnId="{FDABA112-F6CC-4AD0-A034-B08E00627808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79AF11A-282D-4883-B5D2-0EDB7CB36EFD}">
      <dgm:prSet/>
      <dgm:spPr/>
      <dgm:t>
        <a:bodyPr/>
        <a:lstStyle/>
        <a:p>
          <a:pPr marL="171450" lvl="1" indent="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endParaRPr lang="ru-RU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1B7849B-8EF6-4E5F-8D8D-AF2B739EF232}" type="parTrans" cxnId="{F04C9BD2-AE5F-4C1C-917D-24842161AB2A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A331236-688D-42BE-9F8E-C3D18FADA914}" type="sibTrans" cxnId="{F04C9BD2-AE5F-4C1C-917D-24842161AB2A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CE6BD4A-E3E5-4C57-B194-6FE6C11B280A}">
      <dgm:prSet phldrT="[Текст]" custT="1"/>
      <dgm:spPr/>
      <dgm:t>
        <a:bodyPr/>
        <a:lstStyle/>
        <a:p>
          <a:r>
            <a:rPr lang="ru-RU" sz="1600" dirty="0">
              <a:latin typeface="Arial" panose="020B0604020202020204" pitchFamily="34" charset="0"/>
              <a:cs typeface="Arial" panose="020B0604020202020204" pitchFamily="34" charset="0"/>
            </a:rPr>
            <a:t>Руководитель музейной экспозиции</a:t>
          </a:r>
        </a:p>
      </dgm:t>
    </dgm:pt>
    <dgm:pt modelId="{B3D2AA2C-2941-4F7F-AAA2-D2062A041B03}" type="sibTrans" cxnId="{07893F16-97EF-4124-98C2-7A9D5872EF95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284B455-77D8-400A-82C4-0523C47BB239}" type="parTrans" cxnId="{07893F16-97EF-4124-98C2-7A9D5872EF95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6FFF8B6-F4AB-42CA-A849-930CDDF77D93}" type="pres">
      <dgm:prSet presAssocID="{48D674D4-A50A-4A91-A8F4-F48205A86914}" presName="composite" presStyleCnt="0">
        <dgm:presLayoutVars>
          <dgm:chMax val="5"/>
          <dgm:dir/>
          <dgm:animLvl val="ctr"/>
          <dgm:resizeHandles val="exact"/>
        </dgm:presLayoutVars>
      </dgm:prSet>
      <dgm:spPr/>
    </dgm:pt>
    <dgm:pt modelId="{4FF435A6-4D44-4DC8-BFF9-BBD440C2E21F}" type="pres">
      <dgm:prSet presAssocID="{48D674D4-A50A-4A91-A8F4-F48205A86914}" presName="cycle" presStyleCnt="0"/>
      <dgm:spPr/>
    </dgm:pt>
    <dgm:pt modelId="{B6B624F6-7706-4A5D-9702-50E1272755F9}" type="pres">
      <dgm:prSet presAssocID="{48D674D4-A50A-4A91-A8F4-F48205A86914}" presName="centerShape" presStyleCnt="0"/>
      <dgm:spPr/>
    </dgm:pt>
    <dgm:pt modelId="{88EB3EB6-55CE-49A3-9310-A8C2652B4ACF}" type="pres">
      <dgm:prSet presAssocID="{48D674D4-A50A-4A91-A8F4-F48205A86914}" presName="connSite" presStyleLbl="node1" presStyleIdx="0" presStyleCnt="4"/>
      <dgm:spPr/>
    </dgm:pt>
    <dgm:pt modelId="{D441208F-AE29-439A-83C9-A5D3B2413D61}" type="pres">
      <dgm:prSet presAssocID="{48D674D4-A50A-4A91-A8F4-F48205A86914}" presName="visible" presStyleLbl="node1" presStyleIdx="0" presStyleCnt="4"/>
      <dgm:spPr>
        <a:blipFill rotWithShape="1">
          <a:blip xmlns:r="http://schemas.openxmlformats.org/officeDocument/2006/relationships" r:embed="rId1"/>
          <a:srcRect/>
          <a:stretch>
            <a:fillRect l="-6000" r="-6000"/>
          </a:stretch>
        </a:blipFill>
      </dgm:spPr>
    </dgm:pt>
    <dgm:pt modelId="{CF8D1E37-92DF-4206-84DE-26A3A94646B9}" type="pres">
      <dgm:prSet presAssocID="{E206AE68-F3DC-4590-84F9-24538828D2A2}" presName="Name25" presStyleLbl="parChTrans1D1" presStyleIdx="0" presStyleCnt="3"/>
      <dgm:spPr/>
    </dgm:pt>
    <dgm:pt modelId="{42C72A9E-DED7-4A84-876B-9C7B15131833}" type="pres">
      <dgm:prSet presAssocID="{DE4431C2-E3C5-461C-BC3D-7C4F0D53B5B5}" presName="node" presStyleCnt="0"/>
      <dgm:spPr/>
    </dgm:pt>
    <dgm:pt modelId="{EA2B0E70-292B-4627-8DC0-9529D972AF49}" type="pres">
      <dgm:prSet presAssocID="{DE4431C2-E3C5-461C-BC3D-7C4F0D53B5B5}" presName="parentNode" presStyleLbl="node1" presStyleIdx="1" presStyleCnt="4">
        <dgm:presLayoutVars>
          <dgm:chMax val="1"/>
          <dgm:bulletEnabled val="1"/>
        </dgm:presLayoutVars>
      </dgm:prSet>
      <dgm:spPr/>
    </dgm:pt>
    <dgm:pt modelId="{3A4D094E-5EA5-4595-88A2-40F9CAA88218}" type="pres">
      <dgm:prSet presAssocID="{DE4431C2-E3C5-461C-BC3D-7C4F0D53B5B5}" presName="childNode" presStyleLbl="revTx" presStyleIdx="0" presStyleCnt="3">
        <dgm:presLayoutVars>
          <dgm:bulletEnabled val="1"/>
        </dgm:presLayoutVars>
      </dgm:prSet>
      <dgm:spPr/>
    </dgm:pt>
    <dgm:pt modelId="{D74297E7-F1BD-486F-8336-DE3B7ADE34D5}" type="pres">
      <dgm:prSet presAssocID="{35051DE4-E862-4C89-BBA1-3CE7BAD182A5}" presName="Name25" presStyleLbl="parChTrans1D1" presStyleIdx="1" presStyleCnt="3"/>
      <dgm:spPr/>
    </dgm:pt>
    <dgm:pt modelId="{3FC49FBF-7F7D-4AC2-8482-44728A0E5551}" type="pres">
      <dgm:prSet presAssocID="{3D3FD9EF-432B-4B6B-8376-8401C8F55BD0}" presName="node" presStyleCnt="0"/>
      <dgm:spPr/>
    </dgm:pt>
    <dgm:pt modelId="{A2B2F55A-41B7-43DB-927B-D787A8DED9DA}" type="pres">
      <dgm:prSet presAssocID="{3D3FD9EF-432B-4B6B-8376-8401C8F55BD0}" presName="parentNode" presStyleLbl="node1" presStyleIdx="2" presStyleCnt="4">
        <dgm:presLayoutVars>
          <dgm:chMax val="1"/>
          <dgm:bulletEnabled val="1"/>
        </dgm:presLayoutVars>
      </dgm:prSet>
      <dgm:spPr/>
    </dgm:pt>
    <dgm:pt modelId="{C4F3680F-C92A-4E6D-9710-8AA9BCA7A966}" type="pres">
      <dgm:prSet presAssocID="{3D3FD9EF-432B-4B6B-8376-8401C8F55BD0}" presName="childNode" presStyleLbl="revTx" presStyleIdx="1" presStyleCnt="3">
        <dgm:presLayoutVars>
          <dgm:bulletEnabled val="1"/>
        </dgm:presLayoutVars>
      </dgm:prSet>
      <dgm:spPr/>
    </dgm:pt>
    <dgm:pt modelId="{9C87E896-39BD-47F8-82A3-418D58F94317}" type="pres">
      <dgm:prSet presAssocID="{05BBC036-30B9-43A9-8EBD-13B1B7C7F112}" presName="Name25" presStyleLbl="parChTrans1D1" presStyleIdx="2" presStyleCnt="3"/>
      <dgm:spPr/>
    </dgm:pt>
    <dgm:pt modelId="{2094934C-53D5-4A8C-9AAA-0C69F6EF1F69}" type="pres">
      <dgm:prSet presAssocID="{757498FC-9E2C-4018-9B24-E9A3CCD7E498}" presName="node" presStyleCnt="0"/>
      <dgm:spPr/>
    </dgm:pt>
    <dgm:pt modelId="{58AC0B83-0F57-4703-9BE2-F5310CB915D3}" type="pres">
      <dgm:prSet presAssocID="{757498FC-9E2C-4018-9B24-E9A3CCD7E498}" presName="parentNode" presStyleLbl="node1" presStyleIdx="3" presStyleCnt="4">
        <dgm:presLayoutVars>
          <dgm:chMax val="1"/>
          <dgm:bulletEnabled val="1"/>
        </dgm:presLayoutVars>
      </dgm:prSet>
      <dgm:spPr/>
    </dgm:pt>
    <dgm:pt modelId="{91593257-91DA-4F50-A7EA-C78175FA12AA}" type="pres">
      <dgm:prSet presAssocID="{757498FC-9E2C-4018-9B24-E9A3CCD7E498}" presName="childNode" presStyleLbl="revTx" presStyleIdx="2" presStyleCnt="3">
        <dgm:presLayoutVars>
          <dgm:bulletEnabled val="1"/>
        </dgm:presLayoutVars>
      </dgm:prSet>
      <dgm:spPr/>
    </dgm:pt>
  </dgm:ptLst>
  <dgm:cxnLst>
    <dgm:cxn modelId="{FDABA112-F6CC-4AD0-A034-B08E00627808}" srcId="{757498FC-9E2C-4018-9B24-E9A3CCD7E498}" destId="{7AC0B797-C476-4866-A258-93EDC5031B64}" srcOrd="0" destOrd="0" parTransId="{DD38AD15-FE22-4597-8F4B-0DC02A6F1E06}" sibTransId="{430D1E65-F136-4BB6-A09A-D98125A97835}"/>
    <dgm:cxn modelId="{07893F16-97EF-4124-98C2-7A9D5872EF95}" srcId="{DE4431C2-E3C5-461C-BC3D-7C4F0D53B5B5}" destId="{ECE6BD4A-E3E5-4C57-B194-6FE6C11B280A}" srcOrd="0" destOrd="0" parTransId="{1284B455-77D8-400A-82C4-0523C47BB239}" sibTransId="{B3D2AA2C-2941-4F7F-AAA2-D2062A041B03}"/>
    <dgm:cxn modelId="{55D1B72F-6FEA-4968-BA11-D533350EB35C}" type="presOf" srcId="{3D3FD9EF-432B-4B6B-8376-8401C8F55BD0}" destId="{A2B2F55A-41B7-43DB-927B-D787A8DED9DA}" srcOrd="0" destOrd="0" presId="urn:microsoft.com/office/officeart/2005/8/layout/radial2"/>
    <dgm:cxn modelId="{E0A14B31-5952-4CC3-B1BE-E6F29E6C6467}" type="presOf" srcId="{48D674D4-A50A-4A91-A8F4-F48205A86914}" destId="{06FFF8B6-F4AB-42CA-A849-930CDDF77D93}" srcOrd="0" destOrd="0" presId="urn:microsoft.com/office/officeart/2005/8/layout/radial2"/>
    <dgm:cxn modelId="{D7FCFA33-A885-4909-836B-9B0257FFD211}" type="presOf" srcId="{ECE6BD4A-E3E5-4C57-B194-6FE6C11B280A}" destId="{3A4D094E-5EA5-4595-88A2-40F9CAA88218}" srcOrd="0" destOrd="0" presId="urn:microsoft.com/office/officeart/2005/8/layout/radial2"/>
    <dgm:cxn modelId="{1CF8FF3F-B76F-427D-AC59-741AB316D816}" srcId="{48D674D4-A50A-4A91-A8F4-F48205A86914}" destId="{757498FC-9E2C-4018-9B24-E9A3CCD7E498}" srcOrd="2" destOrd="0" parTransId="{05BBC036-30B9-43A9-8EBD-13B1B7C7F112}" sibTransId="{E7463624-87C3-4801-BC7C-B22164A54C97}"/>
    <dgm:cxn modelId="{30FAC55C-25B4-4625-8ED6-9737367674FD}" type="presOf" srcId="{7AC0B797-C476-4866-A258-93EDC5031B64}" destId="{91593257-91DA-4F50-A7EA-C78175FA12AA}" srcOrd="0" destOrd="0" presId="urn:microsoft.com/office/officeart/2005/8/layout/radial2"/>
    <dgm:cxn modelId="{80F50652-4F09-4994-9BD2-6953D8D95603}" type="presOf" srcId="{757498FC-9E2C-4018-9B24-E9A3CCD7E498}" destId="{58AC0B83-0F57-4703-9BE2-F5310CB915D3}" srcOrd="0" destOrd="0" presId="urn:microsoft.com/office/officeart/2005/8/layout/radial2"/>
    <dgm:cxn modelId="{E09E5687-9C65-4848-B6B1-CCC6D6A34067}" type="presOf" srcId="{4AA53735-9068-4003-B9E6-81D93F2C3EF3}" destId="{C4F3680F-C92A-4E6D-9710-8AA9BCA7A966}" srcOrd="0" destOrd="0" presId="urn:microsoft.com/office/officeart/2005/8/layout/radial2"/>
    <dgm:cxn modelId="{D838EE8A-7074-4BC8-9D58-6206077B7916}" type="presOf" srcId="{179AF11A-282D-4883-B5D2-0EDB7CB36EFD}" destId="{C4F3680F-C92A-4E6D-9710-8AA9BCA7A966}" srcOrd="0" destOrd="2" presId="urn:microsoft.com/office/officeart/2005/8/layout/radial2"/>
    <dgm:cxn modelId="{2D6D18AE-7491-4F6F-B1BC-FE06F39DA6D1}" srcId="{3D3FD9EF-432B-4B6B-8376-8401C8F55BD0}" destId="{4AA53735-9068-4003-B9E6-81D93F2C3EF3}" srcOrd="0" destOrd="0" parTransId="{149CFB73-F7C8-4F14-9C28-9121ECBF598E}" sibTransId="{38C92B5F-0C77-47DB-8091-1EE93D1C6F6B}"/>
    <dgm:cxn modelId="{0BC794BA-03E9-49E9-BDD4-D67632BFE004}" srcId="{3D3FD9EF-432B-4B6B-8376-8401C8F55BD0}" destId="{D3794B24-164A-4D6F-8573-BBE6F4CD3823}" srcOrd="1" destOrd="0" parTransId="{1B199C08-1999-4F4E-9622-EC825156D2D6}" sibTransId="{475A8710-1A52-44D5-98D7-4DD9732C67E1}"/>
    <dgm:cxn modelId="{CE990FBD-B557-492C-8BC1-F38A7DC3302E}" type="presOf" srcId="{D3794B24-164A-4D6F-8573-BBE6F4CD3823}" destId="{C4F3680F-C92A-4E6D-9710-8AA9BCA7A966}" srcOrd="0" destOrd="1" presId="urn:microsoft.com/office/officeart/2005/8/layout/radial2"/>
    <dgm:cxn modelId="{90F219CF-C8F8-4B8A-B465-CD1FBBE44B83}" srcId="{48D674D4-A50A-4A91-A8F4-F48205A86914}" destId="{3D3FD9EF-432B-4B6B-8376-8401C8F55BD0}" srcOrd="1" destOrd="0" parTransId="{35051DE4-E862-4C89-BBA1-3CE7BAD182A5}" sibTransId="{175D3055-F821-419D-969B-559368790C4C}"/>
    <dgm:cxn modelId="{F04C9BD2-AE5F-4C1C-917D-24842161AB2A}" srcId="{3D3FD9EF-432B-4B6B-8376-8401C8F55BD0}" destId="{179AF11A-282D-4883-B5D2-0EDB7CB36EFD}" srcOrd="2" destOrd="0" parTransId="{01B7849B-8EF6-4E5F-8D8D-AF2B739EF232}" sibTransId="{6A331236-688D-42BE-9F8E-C3D18FADA914}"/>
    <dgm:cxn modelId="{383EE5EA-D4CA-4049-AED3-7C6A0FB1D272}" type="presOf" srcId="{E206AE68-F3DC-4590-84F9-24538828D2A2}" destId="{CF8D1E37-92DF-4206-84DE-26A3A94646B9}" srcOrd="0" destOrd="0" presId="urn:microsoft.com/office/officeart/2005/8/layout/radial2"/>
    <dgm:cxn modelId="{B179E1F4-441C-4E00-A5B7-28D88822C005}" type="presOf" srcId="{05BBC036-30B9-43A9-8EBD-13B1B7C7F112}" destId="{9C87E896-39BD-47F8-82A3-418D58F94317}" srcOrd="0" destOrd="0" presId="urn:microsoft.com/office/officeart/2005/8/layout/radial2"/>
    <dgm:cxn modelId="{5A428DF5-7077-4E1E-B9F3-C6C6929ADC04}" type="presOf" srcId="{DE4431C2-E3C5-461C-BC3D-7C4F0D53B5B5}" destId="{EA2B0E70-292B-4627-8DC0-9529D972AF49}" srcOrd="0" destOrd="0" presId="urn:microsoft.com/office/officeart/2005/8/layout/radial2"/>
    <dgm:cxn modelId="{C42753FA-1B4D-401C-9755-D62FE15D5B7F}" srcId="{48D674D4-A50A-4A91-A8F4-F48205A86914}" destId="{DE4431C2-E3C5-461C-BC3D-7C4F0D53B5B5}" srcOrd="0" destOrd="0" parTransId="{E206AE68-F3DC-4590-84F9-24538828D2A2}" sibTransId="{A4D5C103-C66B-490B-AC7F-9D64601C795A}"/>
    <dgm:cxn modelId="{F54356FE-1567-48DF-A80E-9BDB9212370C}" type="presOf" srcId="{35051DE4-E862-4C89-BBA1-3CE7BAD182A5}" destId="{D74297E7-F1BD-486F-8336-DE3B7ADE34D5}" srcOrd="0" destOrd="0" presId="urn:microsoft.com/office/officeart/2005/8/layout/radial2"/>
    <dgm:cxn modelId="{D5021025-198D-4668-82B7-F2EB370B0C2E}" type="presParOf" srcId="{06FFF8B6-F4AB-42CA-A849-930CDDF77D93}" destId="{4FF435A6-4D44-4DC8-BFF9-BBD440C2E21F}" srcOrd="0" destOrd="0" presId="urn:microsoft.com/office/officeart/2005/8/layout/radial2"/>
    <dgm:cxn modelId="{606E213D-0B41-4A61-9BDF-7A40A8CFCDB1}" type="presParOf" srcId="{4FF435A6-4D44-4DC8-BFF9-BBD440C2E21F}" destId="{B6B624F6-7706-4A5D-9702-50E1272755F9}" srcOrd="0" destOrd="0" presId="urn:microsoft.com/office/officeart/2005/8/layout/radial2"/>
    <dgm:cxn modelId="{A513149D-5B8A-449A-9BAA-1966D82F2B92}" type="presParOf" srcId="{B6B624F6-7706-4A5D-9702-50E1272755F9}" destId="{88EB3EB6-55CE-49A3-9310-A8C2652B4ACF}" srcOrd="0" destOrd="0" presId="urn:microsoft.com/office/officeart/2005/8/layout/radial2"/>
    <dgm:cxn modelId="{4DED12FA-2A81-4677-B6F9-36F0BEF09D4D}" type="presParOf" srcId="{B6B624F6-7706-4A5D-9702-50E1272755F9}" destId="{D441208F-AE29-439A-83C9-A5D3B2413D61}" srcOrd="1" destOrd="0" presId="urn:microsoft.com/office/officeart/2005/8/layout/radial2"/>
    <dgm:cxn modelId="{65EC3AED-D631-458B-A209-FF8CBD61F31E}" type="presParOf" srcId="{4FF435A6-4D44-4DC8-BFF9-BBD440C2E21F}" destId="{CF8D1E37-92DF-4206-84DE-26A3A94646B9}" srcOrd="1" destOrd="0" presId="urn:microsoft.com/office/officeart/2005/8/layout/radial2"/>
    <dgm:cxn modelId="{4A81C54A-4A84-435D-AEC8-F4F00604E7CD}" type="presParOf" srcId="{4FF435A6-4D44-4DC8-BFF9-BBD440C2E21F}" destId="{42C72A9E-DED7-4A84-876B-9C7B15131833}" srcOrd="2" destOrd="0" presId="urn:microsoft.com/office/officeart/2005/8/layout/radial2"/>
    <dgm:cxn modelId="{126EFCAB-7331-4B3E-ACD0-2641BBFF4B28}" type="presParOf" srcId="{42C72A9E-DED7-4A84-876B-9C7B15131833}" destId="{EA2B0E70-292B-4627-8DC0-9529D972AF49}" srcOrd="0" destOrd="0" presId="urn:microsoft.com/office/officeart/2005/8/layout/radial2"/>
    <dgm:cxn modelId="{ECE6BF24-5094-4F3E-B4BA-69AFBA0CC3C0}" type="presParOf" srcId="{42C72A9E-DED7-4A84-876B-9C7B15131833}" destId="{3A4D094E-5EA5-4595-88A2-40F9CAA88218}" srcOrd="1" destOrd="0" presId="urn:microsoft.com/office/officeart/2005/8/layout/radial2"/>
    <dgm:cxn modelId="{A0D0FBD0-8964-4651-B35F-7F916A7D23B0}" type="presParOf" srcId="{4FF435A6-4D44-4DC8-BFF9-BBD440C2E21F}" destId="{D74297E7-F1BD-486F-8336-DE3B7ADE34D5}" srcOrd="3" destOrd="0" presId="urn:microsoft.com/office/officeart/2005/8/layout/radial2"/>
    <dgm:cxn modelId="{A6E916AB-3F1C-4E35-92F2-976ECCC9D59A}" type="presParOf" srcId="{4FF435A6-4D44-4DC8-BFF9-BBD440C2E21F}" destId="{3FC49FBF-7F7D-4AC2-8482-44728A0E5551}" srcOrd="4" destOrd="0" presId="urn:microsoft.com/office/officeart/2005/8/layout/radial2"/>
    <dgm:cxn modelId="{3E4EE223-170F-4310-9B32-FB7AB272E4FB}" type="presParOf" srcId="{3FC49FBF-7F7D-4AC2-8482-44728A0E5551}" destId="{A2B2F55A-41B7-43DB-927B-D787A8DED9DA}" srcOrd="0" destOrd="0" presId="urn:microsoft.com/office/officeart/2005/8/layout/radial2"/>
    <dgm:cxn modelId="{49935C5D-A281-4E02-BEC2-49739378CDA9}" type="presParOf" srcId="{3FC49FBF-7F7D-4AC2-8482-44728A0E5551}" destId="{C4F3680F-C92A-4E6D-9710-8AA9BCA7A966}" srcOrd="1" destOrd="0" presId="urn:microsoft.com/office/officeart/2005/8/layout/radial2"/>
    <dgm:cxn modelId="{2F36CB6C-9FFA-48C7-9B70-941A6EF52826}" type="presParOf" srcId="{4FF435A6-4D44-4DC8-BFF9-BBD440C2E21F}" destId="{9C87E896-39BD-47F8-82A3-418D58F94317}" srcOrd="5" destOrd="0" presId="urn:microsoft.com/office/officeart/2005/8/layout/radial2"/>
    <dgm:cxn modelId="{30943CBC-6A10-4F84-B7A8-D3E1B5F25913}" type="presParOf" srcId="{4FF435A6-4D44-4DC8-BFF9-BBD440C2E21F}" destId="{2094934C-53D5-4A8C-9AAA-0C69F6EF1F69}" srcOrd="6" destOrd="0" presId="urn:microsoft.com/office/officeart/2005/8/layout/radial2"/>
    <dgm:cxn modelId="{A3F32EB2-AC53-4322-B3BB-B7DA13563C61}" type="presParOf" srcId="{2094934C-53D5-4A8C-9AAA-0C69F6EF1F69}" destId="{58AC0B83-0F57-4703-9BE2-F5310CB915D3}" srcOrd="0" destOrd="0" presId="urn:microsoft.com/office/officeart/2005/8/layout/radial2"/>
    <dgm:cxn modelId="{01EAE0A6-0899-4A4A-BDDB-D5B29E08BCE2}" type="presParOf" srcId="{2094934C-53D5-4A8C-9AAA-0C69F6EF1F69}" destId="{91593257-91DA-4F50-A7EA-C78175FA12AA}" srcOrd="1" destOrd="0" presId="urn:microsoft.com/office/officeart/2005/8/layout/radial2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E6EB417-BA69-4BA7-886D-2A86190E2362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46FF1C3-EFAA-4D5A-9B95-CEDA0AB31EE7}">
      <dgm:prSet phldrT="[Текст]" custT="1"/>
      <dgm:spPr>
        <a:ln>
          <a:solidFill>
            <a:srgbClr val="717A56"/>
          </a:solidFill>
        </a:ln>
      </dgm:spPr>
      <dgm:t>
        <a:bodyPr/>
        <a:lstStyle/>
        <a:p>
          <a:r>
            <a:rPr lang="ru-RU" sz="1800" dirty="0">
              <a:latin typeface="Arial" panose="020B0604020202020204" pitchFamily="34" charset="0"/>
              <a:cs typeface="Arial" panose="020B0604020202020204" pitchFamily="34" charset="0"/>
            </a:rPr>
            <a:t>общеобразовательные организации</a:t>
          </a:r>
        </a:p>
      </dgm:t>
    </dgm:pt>
    <dgm:pt modelId="{7411CFF8-BAF3-42C8-BBAA-DE4D7BE3791D}" type="parTrans" cxnId="{FE412188-7A13-45C4-9820-6F79EB786208}">
      <dgm:prSet/>
      <dgm:spPr/>
      <dgm:t>
        <a:bodyPr/>
        <a:lstStyle/>
        <a:p>
          <a:endParaRPr lang="ru-RU" sz="1400"/>
        </a:p>
      </dgm:t>
    </dgm:pt>
    <dgm:pt modelId="{00631388-C7A3-4856-882A-3759F00A0819}" type="sibTrans" cxnId="{FE412188-7A13-45C4-9820-6F79EB786208}">
      <dgm:prSet/>
      <dgm:spPr/>
      <dgm:t>
        <a:bodyPr/>
        <a:lstStyle/>
        <a:p>
          <a:endParaRPr lang="ru-RU" sz="1400"/>
        </a:p>
      </dgm:t>
    </dgm:pt>
    <dgm:pt modelId="{A654ACA5-87FA-4B0B-899C-EA599AB6B069}">
      <dgm:prSet phldrT="[Текст]" custT="1"/>
      <dgm:spPr>
        <a:solidFill>
          <a:srgbClr val="FFFFFF">
            <a:alpha val="40000"/>
            <a:hueOff val="0"/>
            <a:satOff val="0"/>
            <a:lumOff val="0"/>
            <a:alphaOff val="0"/>
          </a:srgbClr>
        </a:solidFill>
        <a:ln w="6350" cap="flat" cmpd="sng" algn="ctr">
          <a:solidFill>
            <a:srgbClr val="717A56"/>
          </a:solidFill>
          <a:prstDash val="solid"/>
          <a:miter lim="800000"/>
        </a:ln>
        <a:effectLst/>
      </dgm:spPr>
      <dgm:t>
        <a:bodyPr spcFirstLastPara="0" vert="horz" wrap="square" lIns="940853" tIns="114300" rIns="114300" bIns="114300" numCol="1" spcCol="1270" anchor="ctr" anchorCtr="0"/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профессиональные образовательные организации</a:t>
          </a:r>
        </a:p>
      </dgm:t>
    </dgm:pt>
    <dgm:pt modelId="{8D205DB2-C4E8-410E-A64E-1114E016D50F}" type="parTrans" cxnId="{A95CE03A-8197-42D6-ACE0-EA0245687233}">
      <dgm:prSet/>
      <dgm:spPr/>
      <dgm:t>
        <a:bodyPr/>
        <a:lstStyle/>
        <a:p>
          <a:endParaRPr lang="ru-RU" sz="1400"/>
        </a:p>
      </dgm:t>
    </dgm:pt>
    <dgm:pt modelId="{7EB98EDB-FB87-46BF-89D4-05635E4698DE}" type="sibTrans" cxnId="{A95CE03A-8197-42D6-ACE0-EA0245687233}">
      <dgm:prSet/>
      <dgm:spPr/>
      <dgm:t>
        <a:bodyPr/>
        <a:lstStyle/>
        <a:p>
          <a:endParaRPr lang="ru-RU" sz="1400"/>
        </a:p>
      </dgm:t>
    </dgm:pt>
    <dgm:pt modelId="{C506DC31-70DA-4E2B-AC20-DDC062621C9C}">
      <dgm:prSet phldrT="[Текст]" custT="1"/>
      <dgm:spPr>
        <a:solidFill>
          <a:srgbClr val="FFFFFF">
            <a:alpha val="40000"/>
            <a:hueOff val="0"/>
            <a:satOff val="0"/>
            <a:lumOff val="0"/>
            <a:alphaOff val="0"/>
          </a:srgbClr>
        </a:solidFill>
        <a:ln w="6350" cap="flat" cmpd="sng" algn="ctr">
          <a:solidFill>
            <a:srgbClr val="717A56"/>
          </a:solidFill>
          <a:prstDash val="solid"/>
          <a:miter lim="800000"/>
        </a:ln>
        <a:effectLst/>
      </dgm:spPr>
      <dgm:t>
        <a:bodyPr spcFirstLastPara="0" vert="horz" wrap="square" lIns="940853" tIns="114300" rIns="114300" bIns="114300" numCol="1" spcCol="1270" anchor="ctr" anchorCtr="0"/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образовательные организации высшего образования</a:t>
          </a:r>
        </a:p>
      </dgm:t>
    </dgm:pt>
    <dgm:pt modelId="{BB8DBC7D-381A-4446-A53D-80650326B960}" type="parTrans" cxnId="{4D3A5687-5BCE-4605-9BAB-DC0B3B9F8938}">
      <dgm:prSet/>
      <dgm:spPr/>
      <dgm:t>
        <a:bodyPr/>
        <a:lstStyle/>
        <a:p>
          <a:endParaRPr lang="ru-RU" sz="1400"/>
        </a:p>
      </dgm:t>
    </dgm:pt>
    <dgm:pt modelId="{AF429899-DC7F-4A2F-8D43-75059ADD7E2F}" type="sibTrans" cxnId="{4D3A5687-5BCE-4605-9BAB-DC0B3B9F8938}">
      <dgm:prSet/>
      <dgm:spPr/>
      <dgm:t>
        <a:bodyPr/>
        <a:lstStyle/>
        <a:p>
          <a:endParaRPr lang="ru-RU" sz="1400"/>
        </a:p>
      </dgm:t>
    </dgm:pt>
    <dgm:pt modelId="{90FDC3A2-6396-432A-826B-9CA08388123A}">
      <dgm:prSet phldrT="[Текст]" custT="1"/>
      <dgm:spPr>
        <a:solidFill>
          <a:srgbClr val="FFFFFF">
            <a:alpha val="40000"/>
            <a:hueOff val="0"/>
            <a:satOff val="0"/>
            <a:lumOff val="0"/>
            <a:alphaOff val="0"/>
          </a:srgbClr>
        </a:solidFill>
        <a:ln w="6350" cap="flat" cmpd="sng" algn="ctr">
          <a:solidFill>
            <a:srgbClr val="717A56"/>
          </a:solidFill>
          <a:prstDash val="solid"/>
          <a:miter lim="800000"/>
        </a:ln>
        <a:effectLst/>
      </dgm:spPr>
      <dgm:t>
        <a:bodyPr spcFirstLastPara="0" vert="horz" wrap="square" lIns="940853" tIns="114300" rIns="114300" bIns="114300" numCol="1" spcCol="1270" anchor="ctr" anchorCtr="0"/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образовательные организации дополнительного образования</a:t>
          </a:r>
        </a:p>
      </dgm:t>
    </dgm:pt>
    <dgm:pt modelId="{D0EC1F0D-EDDB-4386-83B0-667BC58C50C1}" type="parTrans" cxnId="{CE62C749-20E2-41FF-876F-3AB163924018}">
      <dgm:prSet/>
      <dgm:spPr/>
      <dgm:t>
        <a:bodyPr/>
        <a:lstStyle/>
        <a:p>
          <a:endParaRPr lang="ru-RU"/>
        </a:p>
      </dgm:t>
    </dgm:pt>
    <dgm:pt modelId="{19AEEE2F-C83D-48E3-84A2-DA629012259E}" type="sibTrans" cxnId="{CE62C749-20E2-41FF-876F-3AB163924018}">
      <dgm:prSet/>
      <dgm:spPr/>
      <dgm:t>
        <a:bodyPr/>
        <a:lstStyle/>
        <a:p>
          <a:endParaRPr lang="ru-RU"/>
        </a:p>
      </dgm:t>
    </dgm:pt>
    <dgm:pt modelId="{660B94D0-AFB8-441E-B131-2BD7366C0804}" type="pres">
      <dgm:prSet presAssocID="{6E6EB417-BA69-4BA7-886D-2A86190E2362}" presName="Name0" presStyleCnt="0">
        <dgm:presLayoutVars>
          <dgm:dir/>
          <dgm:resizeHandles val="exact"/>
        </dgm:presLayoutVars>
      </dgm:prSet>
      <dgm:spPr/>
    </dgm:pt>
    <dgm:pt modelId="{A6691627-6D5A-4CBF-A0B9-073ECE0B5121}" type="pres">
      <dgm:prSet presAssocID="{F46FF1C3-EFAA-4D5A-9B95-CEDA0AB31EE7}" presName="composite" presStyleCnt="0"/>
      <dgm:spPr/>
    </dgm:pt>
    <dgm:pt modelId="{6D777B54-0181-4645-881C-837F533D4810}" type="pres">
      <dgm:prSet presAssocID="{F46FF1C3-EFAA-4D5A-9B95-CEDA0AB31EE7}" presName="rect1" presStyleLbl="trAlignAcc1" presStyleIdx="0" presStyleCnt="4" custScaleX="111129">
        <dgm:presLayoutVars>
          <dgm:bulletEnabled val="1"/>
        </dgm:presLayoutVars>
      </dgm:prSet>
      <dgm:spPr/>
    </dgm:pt>
    <dgm:pt modelId="{9B227610-325F-403B-AD04-3DBFC3C71D50}" type="pres">
      <dgm:prSet presAssocID="{F46FF1C3-EFAA-4D5A-9B95-CEDA0AB31EE7}" presName="rect2" presStyleLbl="fgImgPlace1" presStyleIdx="0" presStyleCnt="4" custLinFactNeighborX="-17371" custLinFactNeighborY="5570"/>
      <dgm:spPr>
        <a:blipFill rotWithShape="1">
          <a:blip xmlns:r="http://schemas.openxmlformats.org/officeDocument/2006/relationships" r:embed="rId1"/>
          <a:srcRect/>
          <a:stretch>
            <a:fillRect l="-50000" r="-50000"/>
          </a:stretch>
        </a:blipFill>
      </dgm:spPr>
    </dgm:pt>
    <dgm:pt modelId="{1C6E90AE-E007-48CA-A27E-2D37495295E8}" type="pres">
      <dgm:prSet presAssocID="{00631388-C7A3-4856-882A-3759F00A0819}" presName="sibTrans" presStyleCnt="0"/>
      <dgm:spPr/>
    </dgm:pt>
    <dgm:pt modelId="{F3843E06-7C10-4BB0-8378-8EBD696E9FDF}" type="pres">
      <dgm:prSet presAssocID="{A654ACA5-87FA-4B0B-899C-EA599AB6B069}" presName="composite" presStyleCnt="0"/>
      <dgm:spPr/>
    </dgm:pt>
    <dgm:pt modelId="{44E93F30-521D-4047-8E59-BFC4F7EAF7B7}" type="pres">
      <dgm:prSet presAssocID="{A654ACA5-87FA-4B0B-899C-EA599AB6B069}" presName="rect1" presStyleLbl="trAlignAcc1" presStyleIdx="1" presStyleCnt="4" custScaleX="109621">
        <dgm:presLayoutVars>
          <dgm:bulletEnabled val="1"/>
        </dgm:presLayoutVars>
      </dgm:prSet>
      <dgm:spPr>
        <a:xfrm>
          <a:off x="1929454" y="2101649"/>
          <a:ext cx="4444976" cy="1389055"/>
        </a:xfrm>
        <a:prstGeom prst="rect">
          <a:avLst/>
        </a:prstGeom>
      </dgm:spPr>
    </dgm:pt>
    <dgm:pt modelId="{ABF60851-1EED-4068-B7FB-253B280BE8C0}" type="pres">
      <dgm:prSet presAssocID="{A654ACA5-87FA-4B0B-899C-EA599AB6B069}" presName="rect2" presStyleLbl="fgImgPlace1" presStyleIdx="1" presStyleCnt="4" custLinFactNeighborX="5475" custLinFactNeighborY="1997"/>
      <dgm:spPr>
        <a:blipFill rotWithShape="1">
          <a:blip xmlns:r="http://schemas.openxmlformats.org/officeDocument/2006/relationships" r:embed="rId2"/>
          <a:srcRect/>
          <a:stretch>
            <a:fillRect l="-84000" r="-84000"/>
          </a:stretch>
        </a:blipFill>
      </dgm:spPr>
    </dgm:pt>
    <dgm:pt modelId="{65BADDAD-DBE3-426C-B03B-DEF44768AA35}" type="pres">
      <dgm:prSet presAssocID="{7EB98EDB-FB87-46BF-89D4-05635E4698DE}" presName="sibTrans" presStyleCnt="0"/>
      <dgm:spPr/>
    </dgm:pt>
    <dgm:pt modelId="{98938CF2-7F3D-45C2-88FB-80540BC42A4D}" type="pres">
      <dgm:prSet presAssocID="{C506DC31-70DA-4E2B-AC20-DDC062621C9C}" presName="composite" presStyleCnt="0"/>
      <dgm:spPr/>
    </dgm:pt>
    <dgm:pt modelId="{B4506145-9DEE-4CFE-AB8C-FDFC6E93A3F3}" type="pres">
      <dgm:prSet presAssocID="{C506DC31-70DA-4E2B-AC20-DDC062621C9C}" presName="rect1" presStyleLbl="trAlignAcc1" presStyleIdx="2" presStyleCnt="4" custScaleX="105242" custScaleY="111996">
        <dgm:presLayoutVars>
          <dgm:bulletEnabled val="1"/>
        </dgm:presLayoutVars>
      </dgm:prSet>
      <dgm:spPr>
        <a:xfrm>
          <a:off x="1929454" y="3850315"/>
          <a:ext cx="4444976" cy="1389055"/>
        </a:xfrm>
        <a:prstGeom prst="rect">
          <a:avLst/>
        </a:prstGeom>
      </dgm:spPr>
    </dgm:pt>
    <dgm:pt modelId="{EE30FCB1-2E91-4AA6-B7E8-CB9435C6CB09}" type="pres">
      <dgm:prSet presAssocID="{C506DC31-70DA-4E2B-AC20-DDC062621C9C}" presName="rect2" presStyleLbl="fgImgPlace1" presStyleIdx="2" presStyleCnt="4" custLinFactNeighborX="13365" custLinFactNeighborY="-2197"/>
      <dgm:spPr>
        <a:blipFill rotWithShape="1">
          <a:blip xmlns:r="http://schemas.openxmlformats.org/officeDocument/2006/relationships" r:embed="rId3"/>
          <a:srcRect/>
          <a:stretch>
            <a:fillRect l="-63000" r="-63000"/>
          </a:stretch>
        </a:blipFill>
      </dgm:spPr>
    </dgm:pt>
    <dgm:pt modelId="{23CDA311-90C6-4E11-8AC9-6917640608E3}" type="pres">
      <dgm:prSet presAssocID="{AF429899-DC7F-4A2F-8D43-75059ADD7E2F}" presName="sibTrans" presStyleCnt="0"/>
      <dgm:spPr/>
    </dgm:pt>
    <dgm:pt modelId="{DEEA75F5-D147-4FAC-8141-D8F457642D7B}" type="pres">
      <dgm:prSet presAssocID="{90FDC3A2-6396-432A-826B-9CA08388123A}" presName="composite" presStyleCnt="0"/>
      <dgm:spPr/>
    </dgm:pt>
    <dgm:pt modelId="{AFF97758-F209-496C-890B-4457381508EE}" type="pres">
      <dgm:prSet presAssocID="{90FDC3A2-6396-432A-826B-9CA08388123A}" presName="rect1" presStyleLbl="trAlignAcc1" presStyleIdx="3" presStyleCnt="4" custScaleX="113026" custScaleY="121057">
        <dgm:presLayoutVars>
          <dgm:bulletEnabled val="1"/>
        </dgm:presLayoutVars>
      </dgm:prSet>
      <dgm:spPr/>
    </dgm:pt>
    <dgm:pt modelId="{1F43788C-38EC-4237-9045-AC1962F2DB17}" type="pres">
      <dgm:prSet presAssocID="{90FDC3A2-6396-432A-826B-9CA08388123A}" presName="rect2" presStyleLbl="fgImgPlace1" presStyleIdx="3" presStyleCnt="4" custLinFactNeighborX="-28794" custLinFactNeighborY="9535"/>
      <dgm:spPr>
        <a:blipFill rotWithShape="1">
          <a:blip xmlns:r="http://schemas.openxmlformats.org/officeDocument/2006/relationships" r:embed="rId4"/>
          <a:srcRect/>
          <a:stretch>
            <a:fillRect l="-62000" r="-62000"/>
          </a:stretch>
        </a:blipFill>
      </dgm:spPr>
    </dgm:pt>
  </dgm:ptLst>
  <dgm:cxnLst>
    <dgm:cxn modelId="{09FC7C2E-739B-412A-8EF0-C506C8D99F57}" type="presOf" srcId="{F46FF1C3-EFAA-4D5A-9B95-CEDA0AB31EE7}" destId="{6D777B54-0181-4645-881C-837F533D4810}" srcOrd="0" destOrd="0" presId="urn:microsoft.com/office/officeart/2008/layout/PictureStrips"/>
    <dgm:cxn modelId="{A95CE03A-8197-42D6-ACE0-EA0245687233}" srcId="{6E6EB417-BA69-4BA7-886D-2A86190E2362}" destId="{A654ACA5-87FA-4B0B-899C-EA599AB6B069}" srcOrd="1" destOrd="0" parTransId="{8D205DB2-C4E8-410E-A64E-1114E016D50F}" sibTransId="{7EB98EDB-FB87-46BF-89D4-05635E4698DE}"/>
    <dgm:cxn modelId="{CE62C749-20E2-41FF-876F-3AB163924018}" srcId="{6E6EB417-BA69-4BA7-886D-2A86190E2362}" destId="{90FDC3A2-6396-432A-826B-9CA08388123A}" srcOrd="3" destOrd="0" parTransId="{D0EC1F0D-EDDB-4386-83B0-667BC58C50C1}" sibTransId="{19AEEE2F-C83D-48E3-84A2-DA629012259E}"/>
    <dgm:cxn modelId="{AF3AD672-EC38-4694-B2A7-CAA86B2A7228}" type="presOf" srcId="{A654ACA5-87FA-4B0B-899C-EA599AB6B069}" destId="{44E93F30-521D-4047-8E59-BFC4F7EAF7B7}" srcOrd="0" destOrd="0" presId="urn:microsoft.com/office/officeart/2008/layout/PictureStrips"/>
    <dgm:cxn modelId="{4D3A5687-5BCE-4605-9BAB-DC0B3B9F8938}" srcId="{6E6EB417-BA69-4BA7-886D-2A86190E2362}" destId="{C506DC31-70DA-4E2B-AC20-DDC062621C9C}" srcOrd="2" destOrd="0" parTransId="{BB8DBC7D-381A-4446-A53D-80650326B960}" sibTransId="{AF429899-DC7F-4A2F-8D43-75059ADD7E2F}"/>
    <dgm:cxn modelId="{FE412188-7A13-45C4-9820-6F79EB786208}" srcId="{6E6EB417-BA69-4BA7-886D-2A86190E2362}" destId="{F46FF1C3-EFAA-4D5A-9B95-CEDA0AB31EE7}" srcOrd="0" destOrd="0" parTransId="{7411CFF8-BAF3-42C8-BBAA-DE4D7BE3791D}" sibTransId="{00631388-C7A3-4856-882A-3759F00A0819}"/>
    <dgm:cxn modelId="{D34CEB99-57F0-4942-BA8C-A97CB9E0C8C6}" type="presOf" srcId="{90FDC3A2-6396-432A-826B-9CA08388123A}" destId="{AFF97758-F209-496C-890B-4457381508EE}" srcOrd="0" destOrd="0" presId="urn:microsoft.com/office/officeart/2008/layout/PictureStrips"/>
    <dgm:cxn modelId="{E44DA0A1-DF78-461F-8C46-894BDE2E39CA}" type="presOf" srcId="{6E6EB417-BA69-4BA7-886D-2A86190E2362}" destId="{660B94D0-AFB8-441E-B131-2BD7366C0804}" srcOrd="0" destOrd="0" presId="urn:microsoft.com/office/officeart/2008/layout/PictureStrips"/>
    <dgm:cxn modelId="{B70353A9-E763-4159-9A18-100CD6664E00}" type="presOf" srcId="{C506DC31-70DA-4E2B-AC20-DDC062621C9C}" destId="{B4506145-9DEE-4CFE-AB8C-FDFC6E93A3F3}" srcOrd="0" destOrd="0" presId="urn:microsoft.com/office/officeart/2008/layout/PictureStrips"/>
    <dgm:cxn modelId="{8798E94B-6A11-49AA-A159-44AD99D0EDB0}" type="presParOf" srcId="{660B94D0-AFB8-441E-B131-2BD7366C0804}" destId="{A6691627-6D5A-4CBF-A0B9-073ECE0B5121}" srcOrd="0" destOrd="0" presId="urn:microsoft.com/office/officeart/2008/layout/PictureStrips"/>
    <dgm:cxn modelId="{4156CABF-1188-405A-89B4-FE5248288FC6}" type="presParOf" srcId="{A6691627-6D5A-4CBF-A0B9-073ECE0B5121}" destId="{6D777B54-0181-4645-881C-837F533D4810}" srcOrd="0" destOrd="0" presId="urn:microsoft.com/office/officeart/2008/layout/PictureStrips"/>
    <dgm:cxn modelId="{71F2A53C-7C8E-4401-9E5A-23477B46006F}" type="presParOf" srcId="{A6691627-6D5A-4CBF-A0B9-073ECE0B5121}" destId="{9B227610-325F-403B-AD04-3DBFC3C71D50}" srcOrd="1" destOrd="0" presId="urn:microsoft.com/office/officeart/2008/layout/PictureStrips"/>
    <dgm:cxn modelId="{A3752A1E-C57B-4522-BDB9-48E353A96A7C}" type="presParOf" srcId="{660B94D0-AFB8-441E-B131-2BD7366C0804}" destId="{1C6E90AE-E007-48CA-A27E-2D37495295E8}" srcOrd="1" destOrd="0" presId="urn:microsoft.com/office/officeart/2008/layout/PictureStrips"/>
    <dgm:cxn modelId="{3D9E8F4D-A0DD-4DA1-A154-47BC249EA843}" type="presParOf" srcId="{660B94D0-AFB8-441E-B131-2BD7366C0804}" destId="{F3843E06-7C10-4BB0-8378-8EBD696E9FDF}" srcOrd="2" destOrd="0" presId="urn:microsoft.com/office/officeart/2008/layout/PictureStrips"/>
    <dgm:cxn modelId="{BE99BB59-FE7F-4C02-9B77-3A16FE50E7FB}" type="presParOf" srcId="{F3843E06-7C10-4BB0-8378-8EBD696E9FDF}" destId="{44E93F30-521D-4047-8E59-BFC4F7EAF7B7}" srcOrd="0" destOrd="0" presId="urn:microsoft.com/office/officeart/2008/layout/PictureStrips"/>
    <dgm:cxn modelId="{4D5E6CC4-CFEB-4325-AFF1-C8518D8F9B7C}" type="presParOf" srcId="{F3843E06-7C10-4BB0-8378-8EBD696E9FDF}" destId="{ABF60851-1EED-4068-B7FB-253B280BE8C0}" srcOrd="1" destOrd="0" presId="urn:microsoft.com/office/officeart/2008/layout/PictureStrips"/>
    <dgm:cxn modelId="{81CE714E-5C1A-4C25-8D3A-58738663FB93}" type="presParOf" srcId="{660B94D0-AFB8-441E-B131-2BD7366C0804}" destId="{65BADDAD-DBE3-426C-B03B-DEF44768AA35}" srcOrd="3" destOrd="0" presId="urn:microsoft.com/office/officeart/2008/layout/PictureStrips"/>
    <dgm:cxn modelId="{87F75735-4A40-4EC8-A874-834FB58E3836}" type="presParOf" srcId="{660B94D0-AFB8-441E-B131-2BD7366C0804}" destId="{98938CF2-7F3D-45C2-88FB-80540BC42A4D}" srcOrd="4" destOrd="0" presId="urn:microsoft.com/office/officeart/2008/layout/PictureStrips"/>
    <dgm:cxn modelId="{02615B24-43BC-44C1-A611-A251908216CC}" type="presParOf" srcId="{98938CF2-7F3D-45C2-88FB-80540BC42A4D}" destId="{B4506145-9DEE-4CFE-AB8C-FDFC6E93A3F3}" srcOrd="0" destOrd="0" presId="urn:microsoft.com/office/officeart/2008/layout/PictureStrips"/>
    <dgm:cxn modelId="{23E01022-EF95-419F-B328-D01EF0809C11}" type="presParOf" srcId="{98938CF2-7F3D-45C2-88FB-80540BC42A4D}" destId="{EE30FCB1-2E91-4AA6-B7E8-CB9435C6CB09}" srcOrd="1" destOrd="0" presId="urn:microsoft.com/office/officeart/2008/layout/PictureStrips"/>
    <dgm:cxn modelId="{022B1BCE-D814-4CBB-8DB4-A3A8E7498D48}" type="presParOf" srcId="{660B94D0-AFB8-441E-B131-2BD7366C0804}" destId="{23CDA311-90C6-4E11-8AC9-6917640608E3}" srcOrd="5" destOrd="0" presId="urn:microsoft.com/office/officeart/2008/layout/PictureStrips"/>
    <dgm:cxn modelId="{2EFE8085-88BA-4689-8040-2D788C43956B}" type="presParOf" srcId="{660B94D0-AFB8-441E-B131-2BD7366C0804}" destId="{DEEA75F5-D147-4FAC-8141-D8F457642D7B}" srcOrd="6" destOrd="0" presId="urn:microsoft.com/office/officeart/2008/layout/PictureStrips"/>
    <dgm:cxn modelId="{697C78F8-1EE2-4753-B3EB-496C020BAA03}" type="presParOf" srcId="{DEEA75F5-D147-4FAC-8141-D8F457642D7B}" destId="{AFF97758-F209-496C-890B-4457381508EE}" srcOrd="0" destOrd="0" presId="urn:microsoft.com/office/officeart/2008/layout/PictureStrips"/>
    <dgm:cxn modelId="{41258239-60EA-4DB1-8CC5-0EA5FD5B31BD}" type="presParOf" srcId="{DEEA75F5-D147-4FAC-8141-D8F457642D7B}" destId="{1F43788C-38EC-4237-9045-AC1962F2DB17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AE7D07-033C-40BB-B3F0-1A604C794876}">
      <dsp:nvSpPr>
        <dsp:cNvPr id="0" name=""/>
        <dsp:cNvSpPr/>
      </dsp:nvSpPr>
      <dsp:spPr>
        <a:xfrm>
          <a:off x="0" y="35473"/>
          <a:ext cx="8229600" cy="1904095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3395178-6EEE-4AD6-8F69-CA30649E7759}">
      <dsp:nvSpPr>
        <dsp:cNvPr id="0" name=""/>
        <dsp:cNvSpPr/>
      </dsp:nvSpPr>
      <dsp:spPr>
        <a:xfrm>
          <a:off x="246887" y="253879"/>
          <a:ext cx="2417445" cy="139633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l="-32000" r="-32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B10D70B-B6CF-4441-9F1C-AF13D0FC7E75}">
      <dsp:nvSpPr>
        <dsp:cNvPr id="0" name=""/>
        <dsp:cNvSpPr/>
      </dsp:nvSpPr>
      <dsp:spPr>
        <a:xfrm rot="10800000">
          <a:off x="246887" y="1904095"/>
          <a:ext cx="2417445" cy="2327228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000" b="1" kern="1200" dirty="0">
            <a:latin typeface="Arial Narrow" panose="020B0606020202030204" pitchFamily="34" charset="0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b="1" kern="1200" dirty="0">
              <a:latin typeface="Arial Narrow" panose="020B0606020202030204" pitchFamily="34" charset="0"/>
            </a:rPr>
            <a:t>Тематическая музейная экспозиция</a:t>
          </a:r>
        </a:p>
      </dsp:txBody>
      <dsp:txXfrm rot="10800000">
        <a:off x="318457" y="1904095"/>
        <a:ext cx="2274305" cy="2255658"/>
      </dsp:txXfrm>
    </dsp:sp>
    <dsp:sp modelId="{9B97D59D-C6D7-424F-8614-207514EB1F77}">
      <dsp:nvSpPr>
        <dsp:cNvPr id="0" name=""/>
        <dsp:cNvSpPr/>
      </dsp:nvSpPr>
      <dsp:spPr>
        <a:xfrm>
          <a:off x="2906077" y="253879"/>
          <a:ext cx="2417445" cy="139633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2BA9A5F5-E7CA-4163-9DE7-4BEF89BE5188}">
      <dsp:nvSpPr>
        <dsp:cNvPr id="0" name=""/>
        <dsp:cNvSpPr/>
      </dsp:nvSpPr>
      <dsp:spPr>
        <a:xfrm rot="10800000">
          <a:off x="2906077" y="1904095"/>
          <a:ext cx="2417445" cy="2327228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t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300" b="1" kern="1200" dirty="0">
            <a:latin typeface="Arial Narrow" panose="020B0606020202030204" pitchFamily="34" charset="0"/>
            <a:ea typeface="+mn-ea"/>
            <a:cs typeface="+mn-cs"/>
          </a:endParaRP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b="1" kern="1200" dirty="0">
              <a:latin typeface="Arial Narrow" panose="020B0606020202030204" pitchFamily="34" charset="0"/>
              <a:ea typeface="+mn-ea"/>
              <a:cs typeface="+mn-cs"/>
            </a:rPr>
            <a:t>Передвижная музейная экспозиция</a:t>
          </a:r>
        </a:p>
      </dsp:txBody>
      <dsp:txXfrm rot="10800000">
        <a:off x="2977647" y="1904095"/>
        <a:ext cx="2274305" cy="2255658"/>
      </dsp:txXfrm>
    </dsp:sp>
    <dsp:sp modelId="{9F4910E9-A093-438E-BCEC-E221E2009B3D}">
      <dsp:nvSpPr>
        <dsp:cNvPr id="0" name=""/>
        <dsp:cNvSpPr/>
      </dsp:nvSpPr>
      <dsp:spPr>
        <a:xfrm>
          <a:off x="5565267" y="253879"/>
          <a:ext cx="2417445" cy="139633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rcRect/>
          <a:stretch>
            <a:fillRect l="-4000" r="-4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934C351C-92F8-4FC6-83ED-5E1EC7B493F9}">
      <dsp:nvSpPr>
        <dsp:cNvPr id="0" name=""/>
        <dsp:cNvSpPr/>
      </dsp:nvSpPr>
      <dsp:spPr>
        <a:xfrm rot="10800000">
          <a:off x="5565267" y="1904095"/>
          <a:ext cx="2417445" cy="2327228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t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300" b="1" kern="1200" dirty="0">
            <a:latin typeface="Arial Narrow" panose="020B0606020202030204" pitchFamily="34" charset="0"/>
            <a:ea typeface="+mn-ea"/>
            <a:cs typeface="+mn-cs"/>
          </a:endParaRP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b="1" kern="1200" dirty="0">
              <a:latin typeface="Arial Narrow" panose="020B0606020202030204" pitchFamily="34" charset="0"/>
              <a:ea typeface="+mn-ea"/>
              <a:cs typeface="+mn-cs"/>
            </a:rPr>
            <a:t>Виртуальная музейная экспозиция</a:t>
          </a:r>
        </a:p>
      </dsp:txBody>
      <dsp:txXfrm rot="10800000">
        <a:off x="5636837" y="1904095"/>
        <a:ext cx="2274305" cy="225565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87E896-39BD-47F8-82A3-418D58F94317}">
      <dsp:nvSpPr>
        <dsp:cNvPr id="0" name=""/>
        <dsp:cNvSpPr/>
      </dsp:nvSpPr>
      <dsp:spPr>
        <a:xfrm rot="2563744">
          <a:off x="1610447" y="2883584"/>
          <a:ext cx="620789" cy="65126"/>
        </a:xfrm>
        <a:custGeom>
          <a:avLst/>
          <a:gdLst/>
          <a:ahLst/>
          <a:cxnLst/>
          <a:rect l="0" t="0" r="0" b="0"/>
          <a:pathLst>
            <a:path>
              <a:moveTo>
                <a:pt x="0" y="32563"/>
              </a:moveTo>
              <a:lnTo>
                <a:pt x="620789" y="3256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4297E7-F1BD-486F-8336-DE3B7ADE34D5}">
      <dsp:nvSpPr>
        <dsp:cNvPr id="0" name=""/>
        <dsp:cNvSpPr/>
      </dsp:nvSpPr>
      <dsp:spPr>
        <a:xfrm>
          <a:off x="1692835" y="2031245"/>
          <a:ext cx="691038" cy="65126"/>
        </a:xfrm>
        <a:custGeom>
          <a:avLst/>
          <a:gdLst/>
          <a:ahLst/>
          <a:cxnLst/>
          <a:rect l="0" t="0" r="0" b="0"/>
          <a:pathLst>
            <a:path>
              <a:moveTo>
                <a:pt x="0" y="32563"/>
              </a:moveTo>
              <a:lnTo>
                <a:pt x="691038" y="3256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8D1E37-92DF-4206-84DE-26A3A94646B9}">
      <dsp:nvSpPr>
        <dsp:cNvPr id="0" name=""/>
        <dsp:cNvSpPr/>
      </dsp:nvSpPr>
      <dsp:spPr>
        <a:xfrm rot="19036256">
          <a:off x="1610447" y="1178906"/>
          <a:ext cx="620789" cy="65126"/>
        </a:xfrm>
        <a:custGeom>
          <a:avLst/>
          <a:gdLst/>
          <a:ahLst/>
          <a:cxnLst/>
          <a:rect l="0" t="0" r="0" b="0"/>
          <a:pathLst>
            <a:path>
              <a:moveTo>
                <a:pt x="0" y="32563"/>
              </a:moveTo>
              <a:lnTo>
                <a:pt x="620789" y="3256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41208F-AE29-439A-83C9-A5D3B2413D61}">
      <dsp:nvSpPr>
        <dsp:cNvPr id="0" name=""/>
        <dsp:cNvSpPr/>
      </dsp:nvSpPr>
      <dsp:spPr>
        <a:xfrm>
          <a:off x="5646" y="1071345"/>
          <a:ext cx="1984927" cy="1984927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l="-6000" r="-6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A2B0E70-292B-4627-8DC0-9529D972AF49}">
      <dsp:nvSpPr>
        <dsp:cNvPr id="0" name=""/>
        <dsp:cNvSpPr/>
      </dsp:nvSpPr>
      <dsp:spPr>
        <a:xfrm>
          <a:off x="1990791" y="1327"/>
          <a:ext cx="1190956" cy="119095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5800" kern="1200">
              <a:latin typeface="Arial" panose="020B0604020202020204" pitchFamily="34" charset="0"/>
              <a:cs typeface="Arial" panose="020B0604020202020204" pitchFamily="34" charset="0"/>
            </a:rPr>
            <a:t>1</a:t>
          </a:r>
          <a:endParaRPr lang="ru-RU" sz="5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165202" y="175738"/>
        <a:ext cx="842134" cy="842134"/>
      </dsp:txXfrm>
    </dsp:sp>
    <dsp:sp modelId="{3A4D094E-5EA5-4595-88A2-40F9CAA88218}">
      <dsp:nvSpPr>
        <dsp:cNvPr id="0" name=""/>
        <dsp:cNvSpPr/>
      </dsp:nvSpPr>
      <dsp:spPr>
        <a:xfrm>
          <a:off x="3300843" y="1327"/>
          <a:ext cx="1786434" cy="11909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>
              <a:latin typeface="Arial" panose="020B0604020202020204" pitchFamily="34" charset="0"/>
              <a:cs typeface="Arial" panose="020B0604020202020204" pitchFamily="34" charset="0"/>
            </a:rPr>
            <a:t>Руководитель музейной экспозиции</a:t>
          </a:r>
        </a:p>
      </dsp:txBody>
      <dsp:txXfrm>
        <a:off x="3300843" y="1327"/>
        <a:ext cx="1786434" cy="1190956"/>
      </dsp:txXfrm>
    </dsp:sp>
    <dsp:sp modelId="{A2B2F55A-41B7-43DB-927B-D787A8DED9DA}">
      <dsp:nvSpPr>
        <dsp:cNvPr id="0" name=""/>
        <dsp:cNvSpPr/>
      </dsp:nvSpPr>
      <dsp:spPr>
        <a:xfrm>
          <a:off x="2383873" y="1468330"/>
          <a:ext cx="1190956" cy="119095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5800" kern="1200" dirty="0">
              <a:latin typeface="Arial" panose="020B0604020202020204" pitchFamily="34" charset="0"/>
              <a:cs typeface="Arial" panose="020B0604020202020204" pitchFamily="34" charset="0"/>
            </a:rPr>
            <a:t>2</a:t>
          </a:r>
        </a:p>
      </dsp:txBody>
      <dsp:txXfrm>
        <a:off x="2558284" y="1642741"/>
        <a:ext cx="842134" cy="842134"/>
      </dsp:txXfrm>
    </dsp:sp>
    <dsp:sp modelId="{C4F3680F-C92A-4E6D-9710-8AA9BCA7A966}">
      <dsp:nvSpPr>
        <dsp:cNvPr id="0" name=""/>
        <dsp:cNvSpPr/>
      </dsp:nvSpPr>
      <dsp:spPr>
        <a:xfrm>
          <a:off x="3693926" y="1468330"/>
          <a:ext cx="1786434" cy="11909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Педагогический работник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Обучающийся</a:t>
          </a:r>
        </a:p>
        <a:p>
          <a:pPr marL="171450" lvl="1" indent="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693926" y="1468330"/>
        <a:ext cx="1786434" cy="1190956"/>
      </dsp:txXfrm>
    </dsp:sp>
    <dsp:sp modelId="{58AC0B83-0F57-4703-9BE2-F5310CB915D3}">
      <dsp:nvSpPr>
        <dsp:cNvPr id="0" name=""/>
        <dsp:cNvSpPr/>
      </dsp:nvSpPr>
      <dsp:spPr>
        <a:xfrm>
          <a:off x="1990791" y="2935333"/>
          <a:ext cx="1190956" cy="119095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5800" kern="1200" dirty="0">
              <a:latin typeface="Arial" panose="020B0604020202020204" pitchFamily="34" charset="0"/>
              <a:cs typeface="Arial" panose="020B0604020202020204" pitchFamily="34" charset="0"/>
            </a:rPr>
            <a:t>3</a:t>
          </a:r>
        </a:p>
      </dsp:txBody>
      <dsp:txXfrm>
        <a:off x="2165202" y="3109744"/>
        <a:ext cx="842134" cy="842134"/>
      </dsp:txXfrm>
    </dsp:sp>
    <dsp:sp modelId="{91593257-91DA-4F50-A7EA-C78175FA12AA}">
      <dsp:nvSpPr>
        <dsp:cNvPr id="0" name=""/>
        <dsp:cNvSpPr/>
      </dsp:nvSpPr>
      <dsp:spPr>
        <a:xfrm>
          <a:off x="3300843" y="2935333"/>
          <a:ext cx="1786434" cy="11909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Педагогический работник</a:t>
          </a:r>
        </a:p>
      </dsp:txBody>
      <dsp:txXfrm>
        <a:off x="3300843" y="2935333"/>
        <a:ext cx="1786434" cy="119095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777B54-0181-4645-881C-837F533D4810}">
      <dsp:nvSpPr>
        <dsp:cNvPr id="0" name=""/>
        <dsp:cNvSpPr/>
      </dsp:nvSpPr>
      <dsp:spPr>
        <a:xfrm>
          <a:off x="977958" y="447486"/>
          <a:ext cx="3290420" cy="92528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717A56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26724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Arial" panose="020B0604020202020204" pitchFamily="34" charset="0"/>
              <a:cs typeface="Arial" panose="020B0604020202020204" pitchFamily="34" charset="0"/>
            </a:rPr>
            <a:t>общеобразовательные организации</a:t>
          </a:r>
        </a:p>
      </dsp:txBody>
      <dsp:txXfrm>
        <a:off x="977958" y="447486"/>
        <a:ext cx="3290420" cy="925281"/>
      </dsp:txXfrm>
    </dsp:sp>
    <dsp:sp modelId="{9B227610-325F-403B-AD04-3DBFC3C71D50}">
      <dsp:nvSpPr>
        <dsp:cNvPr id="0" name=""/>
        <dsp:cNvSpPr/>
      </dsp:nvSpPr>
      <dsp:spPr>
        <a:xfrm>
          <a:off x="906835" y="367949"/>
          <a:ext cx="647697" cy="971545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l="-50000" r="-50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E93F30-521D-4047-8E59-BFC4F7EAF7B7}">
      <dsp:nvSpPr>
        <dsp:cNvPr id="0" name=""/>
        <dsp:cNvSpPr/>
      </dsp:nvSpPr>
      <dsp:spPr>
        <a:xfrm>
          <a:off x="1000283" y="1612313"/>
          <a:ext cx="3245769" cy="925281"/>
        </a:xfrm>
        <a:prstGeom prst="rect">
          <a:avLst/>
        </a:prstGeom>
        <a:solidFill>
          <a:srgbClr val="FFFFFF">
            <a:alpha val="40000"/>
            <a:hueOff val="0"/>
            <a:satOff val="0"/>
            <a:lumOff val="0"/>
            <a:alphaOff val="0"/>
          </a:srgbClr>
        </a:solidFill>
        <a:ln w="6350" cap="flat" cmpd="sng" algn="ctr">
          <a:solidFill>
            <a:srgbClr val="717A56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40853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профессиональные образовательные организации</a:t>
          </a:r>
        </a:p>
      </dsp:txBody>
      <dsp:txXfrm>
        <a:off x="1000283" y="1612313"/>
        <a:ext cx="3245769" cy="925281"/>
      </dsp:txXfrm>
    </dsp:sp>
    <dsp:sp modelId="{ABF60851-1EED-4068-B7FB-253B280BE8C0}">
      <dsp:nvSpPr>
        <dsp:cNvPr id="0" name=""/>
        <dsp:cNvSpPr/>
      </dsp:nvSpPr>
      <dsp:spPr>
        <a:xfrm>
          <a:off x="1054808" y="1498063"/>
          <a:ext cx="647697" cy="971545"/>
        </a:xfrm>
        <a:prstGeom prst="rect">
          <a:avLst/>
        </a:prstGeom>
        <a:blipFill rotWithShape="1">
          <a:blip xmlns:r="http://schemas.openxmlformats.org/officeDocument/2006/relationships" r:embed="rId2"/>
          <a:srcRect/>
          <a:stretch>
            <a:fillRect l="-84000" r="-84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506145-9DEE-4CFE-AB8C-FDFC6E93A3F3}">
      <dsp:nvSpPr>
        <dsp:cNvPr id="0" name=""/>
        <dsp:cNvSpPr/>
      </dsp:nvSpPr>
      <dsp:spPr>
        <a:xfrm>
          <a:off x="1087995" y="2721641"/>
          <a:ext cx="3116111" cy="1036278"/>
        </a:xfrm>
        <a:prstGeom prst="rect">
          <a:avLst/>
        </a:prstGeom>
        <a:solidFill>
          <a:srgbClr val="FFFFFF">
            <a:alpha val="40000"/>
            <a:hueOff val="0"/>
            <a:satOff val="0"/>
            <a:lumOff val="0"/>
            <a:alphaOff val="0"/>
          </a:srgbClr>
        </a:solidFill>
        <a:ln w="6350" cap="flat" cmpd="sng" algn="ctr">
          <a:solidFill>
            <a:srgbClr val="717A56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40853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образовательные организации высшего образования</a:t>
          </a:r>
        </a:p>
      </dsp:txBody>
      <dsp:txXfrm>
        <a:off x="1087995" y="2721641"/>
        <a:ext cx="3116111" cy="1036278"/>
      </dsp:txXfrm>
    </dsp:sp>
    <dsp:sp modelId="{EE30FCB1-2E91-4AA6-B7E8-CB9435C6CB09}">
      <dsp:nvSpPr>
        <dsp:cNvPr id="0" name=""/>
        <dsp:cNvSpPr/>
      </dsp:nvSpPr>
      <dsp:spPr>
        <a:xfrm>
          <a:off x="1128794" y="2622143"/>
          <a:ext cx="647697" cy="971545"/>
        </a:xfrm>
        <a:prstGeom prst="rect">
          <a:avLst/>
        </a:prstGeom>
        <a:blipFill rotWithShape="1">
          <a:blip xmlns:r="http://schemas.openxmlformats.org/officeDocument/2006/relationships" r:embed="rId3"/>
          <a:srcRect/>
          <a:stretch>
            <a:fillRect l="-63000" r="-6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F97758-F209-496C-890B-4457381508EE}">
      <dsp:nvSpPr>
        <dsp:cNvPr id="0" name=""/>
        <dsp:cNvSpPr/>
      </dsp:nvSpPr>
      <dsp:spPr>
        <a:xfrm>
          <a:off x="949874" y="3900047"/>
          <a:ext cx="3346588" cy="1120118"/>
        </a:xfrm>
        <a:prstGeom prst="rect">
          <a:avLst/>
        </a:prstGeom>
        <a:solidFill>
          <a:srgbClr val="FFFFFF">
            <a:alpha val="40000"/>
            <a:hueOff val="0"/>
            <a:satOff val="0"/>
            <a:lumOff val="0"/>
            <a:alphaOff val="0"/>
          </a:srgbClr>
        </a:solidFill>
        <a:ln w="6350" cap="flat" cmpd="sng" algn="ctr">
          <a:solidFill>
            <a:srgbClr val="717A56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40853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образовательные организации дополнительного образования</a:t>
          </a:r>
        </a:p>
      </dsp:txBody>
      <dsp:txXfrm>
        <a:off x="949874" y="3900047"/>
        <a:ext cx="3346588" cy="1120118"/>
      </dsp:txXfrm>
    </dsp:sp>
    <dsp:sp modelId="{1F43788C-38EC-4237-9045-AC1962F2DB17}">
      <dsp:nvSpPr>
        <dsp:cNvPr id="0" name=""/>
        <dsp:cNvSpPr/>
      </dsp:nvSpPr>
      <dsp:spPr>
        <a:xfrm>
          <a:off x="832848" y="3956450"/>
          <a:ext cx="647697" cy="971545"/>
        </a:xfrm>
        <a:prstGeom prst="rect">
          <a:avLst/>
        </a:prstGeom>
        <a:blipFill rotWithShape="1">
          <a:blip xmlns:r="http://schemas.openxmlformats.org/officeDocument/2006/relationships" r:embed="rId4"/>
          <a:srcRect/>
          <a:stretch>
            <a:fillRect l="-62000" r="-6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750" b="1" i="0">
                <a:solidFill>
                  <a:srgbClr val="252525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12/19/2023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750" b="1" i="0">
                <a:solidFill>
                  <a:srgbClr val="252525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12/19/2023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12/19/2023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12/19/2023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772412" cy="2935224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156082"/>
            <a:ext cx="1627251" cy="1643691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076563" y="0"/>
            <a:ext cx="3113120" cy="955801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12/19/2023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6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77697" y="194191"/>
            <a:ext cx="11036604" cy="161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40435" y="2086101"/>
            <a:ext cx="10739120" cy="45840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750" b="1" i="0">
                <a:solidFill>
                  <a:srgbClr val="252525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12/19/2023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13" Type="http://schemas.openxmlformats.org/officeDocument/2006/relationships/image" Target="../media/image15.svg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12" Type="http://schemas.openxmlformats.org/officeDocument/2006/relationships/image" Target="../media/image14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Relationship Id="rId1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>
            <a:extLst>
              <a:ext uri="{FF2B5EF4-FFF2-40B4-BE49-F238E27FC236}">
                <a16:creationId xmlns:a16="http://schemas.microsoft.com/office/drawing/2014/main" id="{51796859-2D88-AE5C-2B00-BE7BF063F774}"/>
              </a:ext>
            </a:extLst>
          </p:cNvPr>
          <p:cNvSpPr txBox="1"/>
          <p:nvPr/>
        </p:nvSpPr>
        <p:spPr>
          <a:xfrm>
            <a:off x="1537317" y="4724400"/>
            <a:ext cx="95133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Черемухин Вячеслав Владиславович</a:t>
            </a:r>
          </a:p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ведущий специалист Управления общественных проектов МПГУ, </a:t>
            </a:r>
          </a:p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кандидат исторических наук</a:t>
            </a:r>
          </a:p>
        </p:txBody>
      </p:sp>
      <p:sp>
        <p:nvSpPr>
          <p:cNvPr id="38" name="object 10">
            <a:extLst>
              <a:ext uri="{FF2B5EF4-FFF2-40B4-BE49-F238E27FC236}">
                <a16:creationId xmlns:a16="http://schemas.microsoft.com/office/drawing/2014/main" id="{4CE4E21A-6086-0166-5641-CD1463D59316}"/>
              </a:ext>
            </a:extLst>
          </p:cNvPr>
          <p:cNvSpPr txBox="1">
            <a:spLocks/>
          </p:cNvSpPr>
          <p:nvPr/>
        </p:nvSpPr>
        <p:spPr>
          <a:xfrm>
            <a:off x="1537317" y="2602259"/>
            <a:ext cx="9513339" cy="169193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0" tIns="81280" rIns="0" bIns="0" rtlCol="0">
            <a:spAutoFit/>
          </a:bodyPr>
          <a:lstStyle>
            <a:lvl1pPr>
              <a:defRPr sz="2800" b="1" i="0">
                <a:solidFill>
                  <a:schemeClr val="bg1"/>
                </a:solidFill>
                <a:latin typeface="Tahoma"/>
                <a:ea typeface="+mj-ea"/>
                <a:cs typeface="Tahoma"/>
              </a:defRPr>
            </a:lvl1pPr>
          </a:lstStyle>
          <a:p>
            <a:pPr marL="12700" marR="5080" algn="ctr">
              <a:lnSpc>
                <a:spcPts val="4320"/>
              </a:lnSpc>
              <a:spcBef>
                <a:spcPts val="640"/>
              </a:spcBef>
            </a:pPr>
            <a:r>
              <a:rPr lang="ru-RU" dirty="0">
                <a:solidFill>
                  <a:srgbClr val="3709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ВСЕРОССИЙСКОМ ФЕСТИВАЛЕ МУЗЕЙНЫХ ЭКСПОЗИЦИЙ ОБРАЗОВАТЕЛЬНЫХ ОРГАНИЗАЦИЙ «БЕЗ СРОКА ДАВНОСТИ»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2806AD-D536-9DA5-3465-BDF110E020A6}"/>
              </a:ext>
            </a:extLst>
          </p:cNvPr>
          <p:cNvSpPr txBox="1"/>
          <p:nvPr/>
        </p:nvSpPr>
        <p:spPr>
          <a:xfrm>
            <a:off x="4724400" y="5893267"/>
            <a:ext cx="3416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Москва, 20 декабря 2023 года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66ADA95-79F5-00AF-9C25-87F8CD5926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" r="646" b="2122"/>
          <a:stretch/>
        </p:blipFill>
        <p:spPr>
          <a:xfrm>
            <a:off x="4924727" y="304800"/>
            <a:ext cx="2342545" cy="19294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Схема 8">
            <a:extLst>
              <a:ext uri="{FF2B5EF4-FFF2-40B4-BE49-F238E27FC236}">
                <a16:creationId xmlns:a16="http://schemas.microsoft.com/office/drawing/2014/main" id="{4D6DEBBE-4605-F786-584F-05A42883E89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14701602"/>
              </p:ext>
            </p:extLst>
          </p:nvPr>
        </p:nvGraphicFramePr>
        <p:xfrm>
          <a:off x="1143000" y="2048795"/>
          <a:ext cx="8229600" cy="42313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7152E1D9-A70E-6605-09F9-9055F72D69F6}"/>
              </a:ext>
            </a:extLst>
          </p:cNvPr>
          <p:cNvSpPr txBox="1"/>
          <p:nvPr/>
        </p:nvSpPr>
        <p:spPr>
          <a:xfrm>
            <a:off x="1447800" y="400706"/>
            <a:ext cx="743934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0" lvl="0" indent="0" algn="ctr" defTabSz="914400" eaLnBrk="1" fontAlgn="auto" latinLnBrk="0" hangingPunct="1">
              <a:lnSpc>
                <a:spcPct val="100000"/>
              </a:lnSpc>
              <a:spcBef>
                <a:spcPts val="18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spc="-170" dirty="0">
                <a:solidFill>
                  <a:srgbClr val="37098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МУЗЕЙНЫЕ ЭКСПОЗИЦИИ В ОБРАЗОВАТЕЛЬНОЙ ОРГАНИЗАЦИИ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59C13EE-A747-481D-05E1-65398E33F33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" r="646" b="2122"/>
          <a:stretch/>
        </p:blipFill>
        <p:spPr>
          <a:xfrm>
            <a:off x="9961163" y="204185"/>
            <a:ext cx="1785089" cy="147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3991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152E1D9-A70E-6605-09F9-9055F72D69F6}"/>
              </a:ext>
            </a:extLst>
          </p:cNvPr>
          <p:cNvSpPr txBox="1"/>
          <p:nvPr/>
        </p:nvSpPr>
        <p:spPr>
          <a:xfrm>
            <a:off x="577111" y="435651"/>
            <a:ext cx="8991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0" lvl="0" indent="0" algn="ctr" defTabSz="914400" eaLnBrk="1" fontAlgn="auto" latinLnBrk="0" hangingPunct="1">
              <a:lnSpc>
                <a:spcPct val="100000"/>
              </a:lnSpc>
              <a:spcBef>
                <a:spcPts val="18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spc="-170" dirty="0">
                <a:solidFill>
                  <a:srgbClr val="37098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КТО МОЖЕТ УЧАСТВОВАТЬ В ФЕСТИВАЛЕ?</a:t>
            </a:r>
          </a:p>
        </p:txBody>
      </p:sp>
      <p:graphicFrame>
        <p:nvGraphicFramePr>
          <p:cNvPr id="11" name="Схема 10">
            <a:extLst>
              <a:ext uri="{FF2B5EF4-FFF2-40B4-BE49-F238E27FC236}">
                <a16:creationId xmlns:a16="http://schemas.microsoft.com/office/drawing/2014/main" id="{3B94F67B-8C3F-A90C-421F-7C2D53E0D62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4470727"/>
              </p:ext>
            </p:extLst>
          </p:nvPr>
        </p:nvGraphicFramePr>
        <p:xfrm>
          <a:off x="6260244" y="1884696"/>
          <a:ext cx="5486008" cy="41276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2" name="Схема 11">
            <a:extLst>
              <a:ext uri="{FF2B5EF4-FFF2-40B4-BE49-F238E27FC236}">
                <a16:creationId xmlns:a16="http://schemas.microsoft.com/office/drawing/2014/main" id="{7F698EC5-7413-41FD-6C68-F15C2E65BA1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73481286"/>
              </p:ext>
            </p:extLst>
          </p:nvPr>
        </p:nvGraphicFramePr>
        <p:xfrm>
          <a:off x="58886" y="1071254"/>
          <a:ext cx="5246337" cy="533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3" name="Рисунок 12" descr="Шевроны контур">
            <a:extLst>
              <a:ext uri="{FF2B5EF4-FFF2-40B4-BE49-F238E27FC236}">
                <a16:creationId xmlns:a16="http://schemas.microsoft.com/office/drawing/2014/main" id="{89EE1B38-CE37-BB3B-7B00-2906F94A6BB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791424" y="3948505"/>
            <a:ext cx="914400" cy="914400"/>
          </a:xfrm>
          <a:prstGeom prst="rect">
            <a:avLst/>
          </a:prstGeom>
        </p:spPr>
      </p:pic>
      <p:pic>
        <p:nvPicPr>
          <p:cNvPr id="14" name="Рисунок 13" descr="Шевроны контур">
            <a:extLst>
              <a:ext uri="{FF2B5EF4-FFF2-40B4-BE49-F238E27FC236}">
                <a16:creationId xmlns:a16="http://schemas.microsoft.com/office/drawing/2014/main" id="{EAA70EE7-0A69-8C64-EF34-7F6BF4D4E73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777368" y="5174036"/>
            <a:ext cx="914400" cy="914400"/>
          </a:xfrm>
          <a:prstGeom prst="rect">
            <a:avLst/>
          </a:prstGeom>
        </p:spPr>
      </p:pic>
      <p:pic>
        <p:nvPicPr>
          <p:cNvPr id="15" name="Рисунок 14" descr="Шевроны контур">
            <a:extLst>
              <a:ext uri="{FF2B5EF4-FFF2-40B4-BE49-F238E27FC236}">
                <a16:creationId xmlns:a16="http://schemas.microsoft.com/office/drawing/2014/main" id="{0A21A433-65A1-73D6-6210-F930C24CA8C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791424" y="1537896"/>
            <a:ext cx="914400" cy="914400"/>
          </a:xfrm>
          <a:prstGeom prst="rect">
            <a:avLst/>
          </a:prstGeom>
        </p:spPr>
      </p:pic>
      <p:pic>
        <p:nvPicPr>
          <p:cNvPr id="9" name="Рисунок 8" descr="Шевроны контур">
            <a:extLst>
              <a:ext uri="{FF2B5EF4-FFF2-40B4-BE49-F238E27FC236}">
                <a16:creationId xmlns:a16="http://schemas.microsoft.com/office/drawing/2014/main" id="{411D4097-FE4A-ECDA-CFCC-856A21E2C7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777368" y="2722974"/>
            <a:ext cx="914400" cy="9144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63A7948-2403-601C-4391-297C96C8DBD5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" r="646" b="2122"/>
          <a:stretch/>
        </p:blipFill>
        <p:spPr>
          <a:xfrm>
            <a:off x="9961163" y="204185"/>
            <a:ext cx="1785089" cy="147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8097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152E1D9-A70E-6605-09F9-9055F72D69F6}"/>
              </a:ext>
            </a:extLst>
          </p:cNvPr>
          <p:cNvSpPr txBox="1"/>
          <p:nvPr/>
        </p:nvSpPr>
        <p:spPr>
          <a:xfrm>
            <a:off x="533400" y="366314"/>
            <a:ext cx="10972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0" lvl="0" indent="0" algn="ctr" defTabSz="914400" eaLnBrk="1" fontAlgn="auto" latinLnBrk="0" hangingPunct="1">
              <a:lnSpc>
                <a:spcPct val="100000"/>
              </a:lnSpc>
              <a:spcBef>
                <a:spcPts val="18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spc="-170" dirty="0">
                <a:solidFill>
                  <a:srgbClr val="37098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УЧАСТНИКИ – ЛИДЕРЫ ФЕСТИВАЛЯ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B9199FB-4144-5D7A-A7B3-A774A09C09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489" y="1219200"/>
            <a:ext cx="4243944" cy="282929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587F9DA-C5EC-E651-9FCE-B2CAD6A004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4545" y="3826221"/>
            <a:ext cx="4243944" cy="282929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8EAB627-2836-B979-ED5E-D4167C5A04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000" y="1019516"/>
            <a:ext cx="4020240" cy="309047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5B27468-C056-91BB-2D3A-2D91B7DBB761}"/>
              </a:ext>
            </a:extLst>
          </p:cNvPr>
          <p:cNvSpPr txBox="1"/>
          <p:nvPr/>
        </p:nvSpPr>
        <p:spPr>
          <a:xfrm>
            <a:off x="7890341" y="5915151"/>
            <a:ext cx="29633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Музей Санкт-Петербургской морской технической академии им. Д.Н. Сенявина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9608F8-1E29-9B24-0359-2020634819E1}"/>
              </a:ext>
            </a:extLst>
          </p:cNvPr>
          <p:cNvSpPr txBox="1"/>
          <p:nvPr/>
        </p:nvSpPr>
        <p:spPr>
          <a:xfrm>
            <a:off x="578095" y="4123676"/>
            <a:ext cx="32346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/>
              <a:t>Филиал Нахимовского военно-морского училища в г. Мурманске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885443B-D75B-DFC1-AEC0-F49F4DC90CD1}"/>
              </a:ext>
            </a:extLst>
          </p:cNvPr>
          <p:cNvSpPr txBox="1"/>
          <p:nvPr/>
        </p:nvSpPr>
        <p:spPr>
          <a:xfrm>
            <a:off x="7964739" y="4178421"/>
            <a:ext cx="364916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/>
              <a:t>Амвросиевская школа №6 Амвросиевского района </a:t>
            </a:r>
            <a:br>
              <a:rPr lang="ru-RU" sz="1400" dirty="0"/>
            </a:br>
            <a:r>
              <a:rPr lang="ru-RU" sz="1400" dirty="0"/>
              <a:t>Донецкой народной республики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4B00F71-263B-30D5-9003-9CD39BB6AB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" r="646" b="2122"/>
          <a:stretch/>
        </p:blipFill>
        <p:spPr>
          <a:xfrm>
            <a:off x="9961163" y="204185"/>
            <a:ext cx="1785089" cy="147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8369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73119D8-7B57-3B53-00B8-1A4D75B1EB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50" t="25770" r="22500" b="2155"/>
          <a:stretch/>
        </p:blipFill>
        <p:spPr>
          <a:xfrm>
            <a:off x="4724400" y="2182628"/>
            <a:ext cx="5878752" cy="40802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D110EAF-1C33-18A6-FA02-268202E94D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0750" y="2895600"/>
            <a:ext cx="1942249" cy="19422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81C73C1-E419-8F3E-5914-510B3ABF1AF2}"/>
              </a:ext>
            </a:extLst>
          </p:cNvPr>
          <p:cNvSpPr txBox="1"/>
          <p:nvPr/>
        </p:nvSpPr>
        <p:spPr>
          <a:xfrm>
            <a:off x="1066800" y="5257800"/>
            <a:ext cx="3110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QR-</a:t>
            </a:r>
            <a:r>
              <a:rPr lang="ru-RU" dirty="0"/>
              <a:t>код на альбом-каталог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25C7CDD-7561-8D2E-FCB5-92492ADA6B55}"/>
              </a:ext>
            </a:extLst>
          </p:cNvPr>
          <p:cNvSpPr txBox="1"/>
          <p:nvPr/>
        </p:nvSpPr>
        <p:spPr>
          <a:xfrm>
            <a:off x="685800" y="595146"/>
            <a:ext cx="74393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8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spc="-170" dirty="0">
                <a:solidFill>
                  <a:srgbClr val="37098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АЛЬБОМ-КАТАЛОГ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ACDAB98-234A-DF62-BA26-E44968D4FC4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" r="646" b="2122"/>
          <a:stretch/>
        </p:blipFill>
        <p:spPr>
          <a:xfrm>
            <a:off x="9961163" y="204185"/>
            <a:ext cx="1785089" cy="147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4612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4161" y="184511"/>
            <a:ext cx="2615184" cy="2945891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529569" y="510434"/>
            <a:ext cx="8630285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pc="125" dirty="0">
                <a:latin typeface="Arial Narrow" panose="020B0606020202030204" pitchFamily="34" charset="0"/>
              </a:rPr>
              <a:t>ЗАГОЛОВОК</a:t>
            </a:r>
            <a:endParaRPr lang="ru-RU" spc="120" dirty="0">
              <a:latin typeface="Arial Narrow" panose="020B0606020202030204" pitchFamily="34" charset="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300351" y="1172646"/>
            <a:ext cx="7773670" cy="28918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b="1" dirty="0">
                <a:solidFill>
                  <a:srgbClr val="FFFFFF"/>
                </a:solidFill>
                <a:latin typeface="Arial Nova Light" panose="020B0304020202020204" pitchFamily="34" charset="0"/>
                <a:cs typeface="Tahoma"/>
              </a:rPr>
              <a:t>«</a:t>
            </a:r>
            <a:r>
              <a:rPr lang="ru-RU" spc="210" dirty="0">
                <a:solidFill>
                  <a:srgbClr val="FFFFFF"/>
                </a:solidFill>
                <a:latin typeface="Arial Nova Light" panose="020B0304020202020204" pitchFamily="34" charset="0"/>
                <a:cs typeface="Tahoma"/>
              </a:rPr>
              <a:t>ТЕКСТ»</a:t>
            </a:r>
            <a:endParaRPr lang="ru-RU" dirty="0">
              <a:latin typeface="Arial Nova Light" panose="020B0304020202020204" pitchFamily="34" charset="0"/>
              <a:cs typeface="Tahoma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6685408" y="2273531"/>
            <a:ext cx="514984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200" b="1" i="1" spc="-30" dirty="0">
                <a:solidFill>
                  <a:srgbClr val="37098F"/>
                </a:solidFill>
                <a:latin typeface="Calibri"/>
                <a:cs typeface="Calibri"/>
              </a:rPr>
              <a:t>«</a:t>
            </a:r>
            <a:endParaRPr sz="7200" dirty="0">
              <a:solidFill>
                <a:srgbClr val="37098F"/>
              </a:solidFill>
              <a:latin typeface="Calibri"/>
              <a:cs typeface="Calibri"/>
            </a:endParaRPr>
          </a:p>
        </p:txBody>
      </p:sp>
      <p:sp>
        <p:nvSpPr>
          <p:cNvPr id="44" name="object 9">
            <a:extLst>
              <a:ext uri="{FF2B5EF4-FFF2-40B4-BE49-F238E27FC236}">
                <a16:creationId xmlns:a16="http://schemas.microsoft.com/office/drawing/2014/main" id="{A155E627-CCDB-B3CB-A762-3DE79864FF14}"/>
              </a:ext>
            </a:extLst>
          </p:cNvPr>
          <p:cNvSpPr txBox="1"/>
          <p:nvPr/>
        </p:nvSpPr>
        <p:spPr>
          <a:xfrm>
            <a:off x="7227601" y="3045464"/>
            <a:ext cx="3570216" cy="206659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ts val="1620"/>
              </a:lnSpc>
              <a:spcBef>
                <a:spcPts val="105"/>
              </a:spcBef>
            </a:pPr>
            <a:r>
              <a:rPr lang="ru-RU" i="1" spc="-10" dirty="0">
                <a:solidFill>
                  <a:srgbClr val="3709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основная проблема заключается в том, что само понятие «музей» в законе о музейном фонде России и в законе об образовании - они вообще не соотносятся друг с другом, из-за этого возникает очень много вопросов с финансированием, развитием, что можно делать, что нельзя</a:t>
            </a:r>
            <a:endParaRPr i="1" dirty="0">
              <a:solidFill>
                <a:srgbClr val="37098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object 41">
            <a:extLst>
              <a:ext uri="{FF2B5EF4-FFF2-40B4-BE49-F238E27FC236}">
                <a16:creationId xmlns:a16="http://schemas.microsoft.com/office/drawing/2014/main" id="{03F2F2F9-145B-D44B-D0B0-D1E0121C558E}"/>
              </a:ext>
            </a:extLst>
          </p:cNvPr>
          <p:cNvSpPr txBox="1"/>
          <p:nvPr/>
        </p:nvSpPr>
        <p:spPr>
          <a:xfrm flipV="1">
            <a:off x="10902362" y="4571406"/>
            <a:ext cx="514984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200" b="1" i="1" spc="-30" dirty="0">
                <a:solidFill>
                  <a:srgbClr val="37098F"/>
                </a:solidFill>
                <a:latin typeface="Calibri"/>
                <a:cs typeface="Calibri"/>
              </a:rPr>
              <a:t>«</a:t>
            </a:r>
            <a:endParaRPr sz="7200" dirty="0">
              <a:solidFill>
                <a:srgbClr val="37098F"/>
              </a:solidFill>
              <a:latin typeface="Calibri"/>
              <a:cs typeface="Calibri"/>
            </a:endParaRPr>
          </a:p>
        </p:txBody>
      </p:sp>
      <p:pic>
        <p:nvPicPr>
          <p:cNvPr id="25" name="object 6">
            <a:extLst>
              <a:ext uri="{FF2B5EF4-FFF2-40B4-BE49-F238E27FC236}">
                <a16:creationId xmlns:a16="http://schemas.microsoft.com/office/drawing/2014/main" id="{E5EFDDD4-2D18-98BB-73DE-1B8D475C8C4F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923202" y="1378572"/>
            <a:ext cx="1106329" cy="1103678"/>
          </a:xfrm>
          <a:prstGeom prst="rect">
            <a:avLst/>
          </a:prstGeom>
        </p:spPr>
      </p:pic>
      <p:pic>
        <p:nvPicPr>
          <p:cNvPr id="35" name="object 6">
            <a:extLst>
              <a:ext uri="{FF2B5EF4-FFF2-40B4-BE49-F238E27FC236}">
                <a16:creationId xmlns:a16="http://schemas.microsoft.com/office/drawing/2014/main" id="{1F3C4A1C-E7B9-9920-73E4-A21250B37306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797817" y="1730263"/>
            <a:ext cx="1106329" cy="1103678"/>
          </a:xfrm>
          <a:prstGeom prst="rect">
            <a:avLst/>
          </a:prstGeom>
        </p:spPr>
      </p:pic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88C68F24-97F2-36D7-96BE-D620CCA5A3FB}"/>
              </a:ext>
            </a:extLst>
          </p:cNvPr>
          <p:cNvGrpSpPr/>
          <p:nvPr/>
        </p:nvGrpSpPr>
        <p:grpSpPr>
          <a:xfrm>
            <a:off x="378021" y="1"/>
            <a:ext cx="11813979" cy="2146680"/>
            <a:chOff x="382182" y="23970"/>
            <a:chExt cx="11813979" cy="2146680"/>
          </a:xfrm>
        </p:grpSpPr>
        <p:pic>
          <p:nvPicPr>
            <p:cNvPr id="2" name="object 3">
              <a:extLst>
                <a:ext uri="{FF2B5EF4-FFF2-40B4-BE49-F238E27FC236}">
                  <a16:creationId xmlns:a16="http://schemas.microsoft.com/office/drawing/2014/main" id="{4D7C01E2-587D-DD8F-5727-0FE4202D470E}"/>
                </a:ext>
              </a:extLst>
            </p:cNvPr>
            <p:cNvPicPr/>
            <p:nvPr/>
          </p:nvPicPr>
          <p:blipFill rotWithShape="1">
            <a:blip r:embed="rId4" cstate="print">
              <a:alphaModFix amt="20000"/>
              <a:duotone>
                <a:prstClr val="black"/>
                <a:srgbClr val="2A78D4">
                  <a:tint val="45000"/>
                  <a:satMod val="400000"/>
                </a:srgbClr>
              </a:duotone>
            </a:blip>
            <a:srcRect l="6182" t="4681" r="11374" b="74028"/>
            <a:stretch/>
          </p:blipFill>
          <p:spPr>
            <a:xfrm>
              <a:off x="382182" y="318091"/>
              <a:ext cx="10064162" cy="1852558"/>
            </a:xfrm>
            <a:prstGeom prst="rect">
              <a:avLst/>
            </a:prstGeom>
            <a:solidFill>
              <a:srgbClr val="2A78D4"/>
            </a:solidFill>
            <a:ln>
              <a:gradFill>
                <a:gsLst>
                  <a:gs pos="0">
                    <a:schemeClr val="accent1">
                      <a:lumMod val="5000"/>
                      <a:lumOff val="95000"/>
                      <a:alpha val="93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</p:pic>
        <p:pic>
          <p:nvPicPr>
            <p:cNvPr id="10" name="object 5">
              <a:extLst>
                <a:ext uri="{FF2B5EF4-FFF2-40B4-BE49-F238E27FC236}">
                  <a16:creationId xmlns:a16="http://schemas.microsoft.com/office/drawing/2014/main" id="{B4D226FD-F934-E9A2-7F7F-7A8F5D1D6DE5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446344" y="23970"/>
              <a:ext cx="1749817" cy="2146680"/>
            </a:xfrm>
            <a:prstGeom prst="rect">
              <a:avLst/>
            </a:prstGeom>
          </p:spPr>
        </p:pic>
      </p:grpSp>
      <p:sp>
        <p:nvSpPr>
          <p:cNvPr id="3" name="object 7">
            <a:extLst>
              <a:ext uri="{FF2B5EF4-FFF2-40B4-BE49-F238E27FC236}">
                <a16:creationId xmlns:a16="http://schemas.microsoft.com/office/drawing/2014/main" id="{D7B36722-C7F4-F481-5CDB-ABA720FF95A1}"/>
              </a:ext>
            </a:extLst>
          </p:cNvPr>
          <p:cNvSpPr txBox="1">
            <a:spLocks/>
          </p:cNvSpPr>
          <p:nvPr/>
        </p:nvSpPr>
        <p:spPr>
          <a:xfrm>
            <a:off x="2272077" y="820481"/>
            <a:ext cx="8630285" cy="7508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2800" b="1" i="0">
                <a:solidFill>
                  <a:schemeClr val="bg1"/>
                </a:solidFill>
                <a:latin typeface="Tahoma"/>
                <a:ea typeface="+mj-ea"/>
                <a:cs typeface="Tahoma"/>
              </a:defRPr>
            </a:lvl1pPr>
          </a:lstStyle>
          <a:p>
            <a:pPr marL="12700">
              <a:spcBef>
                <a:spcPts val="95"/>
              </a:spcBef>
            </a:pPr>
            <a:r>
              <a:rPr lang="ru-RU" sz="2400" spc="125" dirty="0">
                <a:latin typeface="Arial" panose="020B0604020202020204" pitchFamily="34" charset="0"/>
                <a:cs typeface="Arial" panose="020B0604020202020204" pitchFamily="34" charset="0"/>
              </a:rPr>
              <a:t>О ЗАКОНОПРОЕКТЕ О МУЗЕЯХ В ОБРАЗОВАТЕЛЬНЫХ ОРГАНИЗАЦИЯХ</a:t>
            </a:r>
            <a:endParaRPr lang="ru-RU" sz="2400" spc="12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C1D2773-088B-2777-00C7-212EB19E18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345" y="2534334"/>
            <a:ext cx="5680374" cy="386581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37F0CB0-53F1-CF75-7665-985F9736EE52}"/>
              </a:ext>
            </a:extLst>
          </p:cNvPr>
          <p:cNvSpPr txBox="1"/>
          <p:nvPr/>
        </p:nvSpPr>
        <p:spPr>
          <a:xfrm>
            <a:off x="7903137" y="5652704"/>
            <a:ext cx="365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Ольга </a:t>
            </a:r>
            <a:r>
              <a:rPr lang="ru-RU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Занко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депутат Государственной Думы Российской Федерации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415F68E-D329-8892-E6AF-79A096F01B7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" r="646" b="2122"/>
          <a:stretch/>
        </p:blipFill>
        <p:spPr>
          <a:xfrm>
            <a:off x="9961658" y="425372"/>
            <a:ext cx="1785089" cy="1470260"/>
          </a:xfrm>
          <a:prstGeom prst="rect">
            <a:avLst/>
          </a:prstGeom>
        </p:spPr>
      </p:pic>
      <p:pic>
        <p:nvPicPr>
          <p:cNvPr id="9" name="object 5">
            <a:extLst>
              <a:ext uri="{FF2B5EF4-FFF2-40B4-BE49-F238E27FC236}">
                <a16:creationId xmlns:a16="http://schemas.microsoft.com/office/drawing/2014/main" id="{998E96A8-83FB-39DD-63B9-1C319E959D9C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294122"/>
            <a:ext cx="2407692" cy="2473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4299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241349" y="2927207"/>
            <a:ext cx="9709302" cy="827724"/>
          </a:xfrm>
          <a:prstGeom prst="rect">
            <a:avLst/>
          </a:prstGeom>
        </p:spPr>
        <p:txBody>
          <a:bodyPr vert="horz" wrap="square" lIns="0" tIns="271079" rIns="0" bIns="0" rtlCol="0">
            <a:spAutoFit/>
          </a:bodyPr>
          <a:lstStyle/>
          <a:p>
            <a:pPr marL="218440" marR="67945" algn="ctr">
              <a:lnSpc>
                <a:spcPct val="100000"/>
              </a:lnSpc>
              <a:spcBef>
                <a:spcPts val="1480"/>
              </a:spcBef>
            </a:pPr>
            <a:r>
              <a:rPr lang="ru-RU" sz="3600" spc="-130" dirty="0">
                <a:solidFill>
                  <a:srgbClr val="3709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ВНИМАНИЕ!</a:t>
            </a:r>
            <a:endParaRPr lang="ru-RU" sz="3600" dirty="0">
              <a:solidFill>
                <a:srgbClr val="37098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object 6">
            <a:extLst>
              <a:ext uri="{FF2B5EF4-FFF2-40B4-BE49-F238E27FC236}">
                <a16:creationId xmlns:a16="http://schemas.microsoft.com/office/drawing/2014/main" id="{0BD6CD19-788F-423E-C5CA-1B84E32E041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70966" y="507992"/>
            <a:ext cx="946059" cy="941143"/>
          </a:xfrm>
          <a:prstGeom prst="rect">
            <a:avLst/>
          </a:prstGeom>
        </p:spPr>
      </p:pic>
      <p:pic>
        <p:nvPicPr>
          <p:cNvPr id="14" name="object 6">
            <a:extLst>
              <a:ext uri="{FF2B5EF4-FFF2-40B4-BE49-F238E27FC236}">
                <a16:creationId xmlns:a16="http://schemas.microsoft.com/office/drawing/2014/main" id="{917A7654-82D7-A4F8-5513-F98642F7C159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70965" y="745355"/>
            <a:ext cx="946059" cy="941143"/>
          </a:xfrm>
          <a:prstGeom prst="rect">
            <a:avLst/>
          </a:prstGeom>
        </p:spPr>
      </p:pic>
      <p:pic>
        <p:nvPicPr>
          <p:cNvPr id="19" name="object 6">
            <a:extLst>
              <a:ext uri="{FF2B5EF4-FFF2-40B4-BE49-F238E27FC236}">
                <a16:creationId xmlns:a16="http://schemas.microsoft.com/office/drawing/2014/main" id="{0D0C87E0-0568-99F7-3247-20186E789AA6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439400" y="4860971"/>
            <a:ext cx="946059" cy="941143"/>
          </a:xfrm>
          <a:prstGeom prst="rect">
            <a:avLst/>
          </a:prstGeom>
        </p:spPr>
      </p:pic>
      <p:pic>
        <p:nvPicPr>
          <p:cNvPr id="20" name="object 6">
            <a:extLst>
              <a:ext uri="{FF2B5EF4-FFF2-40B4-BE49-F238E27FC236}">
                <a16:creationId xmlns:a16="http://schemas.microsoft.com/office/drawing/2014/main" id="{512B8A76-4A09-809E-96A0-D0A83B0AEAB8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439399" y="5121215"/>
            <a:ext cx="946059" cy="94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1308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508</TotalTime>
  <Words>188</Words>
  <Application>Microsoft Office PowerPoint</Application>
  <PresentationFormat>Широкоэкранный</PresentationFormat>
  <Paragraphs>39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4" baseType="lpstr">
      <vt:lpstr>Arial</vt:lpstr>
      <vt:lpstr>Arial Narrow</vt:lpstr>
      <vt:lpstr>Arial Nova Light</vt:lpstr>
      <vt:lpstr>Calibri</vt:lpstr>
      <vt:lpstr>Tahoma</vt:lpstr>
      <vt:lpstr>Trebuchet MS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ЗАГОЛОВОК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Черемухин Вячеслав Владиславович</cp:lastModifiedBy>
  <cp:revision>11</cp:revision>
  <cp:lastPrinted>2023-12-13T08:58:16Z</cp:lastPrinted>
  <dcterms:created xsi:type="dcterms:W3CDTF">2023-10-05T10:12:43Z</dcterms:created>
  <dcterms:modified xsi:type="dcterms:W3CDTF">2023-12-19T14:39:26Z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2023-03-28T00:00:00Z</vt:filetime>
  </property>
  <property fmtid="{D5CDD505-2E9C-101B-9397-08002B2CF9AE}" pid="3" name="Creator">
    <vt:lpwstr>Microsoft® PowerPoint® 2010</vt:lpwstr>
  </property>
  <property fmtid="{D5CDD505-2E9C-101B-9397-08002B2CF9AE}" pid="4" name="LastSaved">
    <vt:filetime>2023-10-05T00:00:00Z</vt:filetime>
  </property>
  <property fmtid="{D5CDD505-2E9C-101B-9397-08002B2CF9AE}" pid="5" name="Producer">
    <vt:lpwstr>Microsoft® PowerPoint® 2010</vt:lpwstr>
  </property>
</Properties>
</file>