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79" r:id="rId13"/>
    <p:sldId id="266" r:id="rId14"/>
    <p:sldId id="268" r:id="rId15"/>
    <p:sldId id="270" r:id="rId16"/>
    <p:sldId id="274" r:id="rId17"/>
    <p:sldId id="276" r:id="rId18"/>
    <p:sldId id="269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ACDD0-576E-4A45-AA30-29C80499A680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59E46-17E4-412E-BE37-BE2084F2022E}">
      <dgm:prSet phldrT="[Текст]"/>
      <dgm:spPr/>
      <dgm:t>
        <a:bodyPr/>
        <a:lstStyle/>
        <a:p>
          <a:r>
            <a:rPr lang="ru-RU" dirty="0" smtClean="0"/>
            <a:t>Региональный оператор получил от федерального оператора </a:t>
          </a:r>
          <a:endParaRPr lang="ru-RU" dirty="0"/>
        </a:p>
      </dgm:t>
    </dgm:pt>
    <dgm:pt modelId="{75CB4019-3154-441A-A01A-570810DB9059}" type="parTrans" cxnId="{F9F23C7F-4976-4223-8A31-F9C1789F0E17}">
      <dgm:prSet/>
      <dgm:spPr/>
      <dgm:t>
        <a:bodyPr/>
        <a:lstStyle/>
        <a:p>
          <a:endParaRPr lang="ru-RU"/>
        </a:p>
      </dgm:t>
    </dgm:pt>
    <dgm:pt modelId="{684EFDC3-1481-4CD6-AB43-F5B719F226DC}" type="sibTrans" cxnId="{F9F23C7F-4976-4223-8A31-F9C1789F0E17}">
      <dgm:prSet/>
      <dgm:spPr/>
      <dgm:t>
        <a:bodyPr/>
        <a:lstStyle/>
        <a:p>
          <a:endParaRPr lang="ru-RU"/>
        </a:p>
      </dgm:t>
    </dgm:pt>
    <dgm:pt modelId="{9F0F8264-2453-450A-BDF1-0996AF1AE2B4}">
      <dgm:prSet phldrT="[Текст]" custT="1"/>
      <dgm:spPr/>
      <dgm:t>
        <a:bodyPr/>
        <a:lstStyle/>
        <a:p>
          <a:r>
            <a:rPr lang="ru-RU" sz="4000" dirty="0" smtClean="0"/>
            <a:t>пароль </a:t>
          </a:r>
          <a:endParaRPr lang="ru-RU" sz="4000" dirty="0"/>
        </a:p>
      </dgm:t>
    </dgm:pt>
    <dgm:pt modelId="{31637B6C-1AF0-47D1-B4CB-E26EFED5C2F0}" type="parTrans" cxnId="{9BCB8868-AF5D-4208-9C1E-22D40159CE26}">
      <dgm:prSet/>
      <dgm:spPr/>
      <dgm:t>
        <a:bodyPr/>
        <a:lstStyle/>
        <a:p>
          <a:endParaRPr lang="ru-RU"/>
        </a:p>
      </dgm:t>
    </dgm:pt>
    <dgm:pt modelId="{8900C63C-CCF8-41B1-A01F-31FA1C087736}" type="sibTrans" cxnId="{9BCB8868-AF5D-4208-9C1E-22D40159CE2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от личного кабинета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3799ECF-C9F4-4DEC-8D2F-D2BBFB5B3CF6}">
      <dgm:prSet phldrT="[Текст]" custT="1"/>
      <dgm:spPr/>
      <dgm:t>
        <a:bodyPr/>
        <a:lstStyle/>
        <a:p>
          <a:r>
            <a:rPr lang="ru-RU" sz="4000" dirty="0" smtClean="0"/>
            <a:t>логин</a:t>
          </a:r>
          <a:r>
            <a:rPr lang="ru-RU" sz="2100" dirty="0" smtClean="0"/>
            <a:t> </a:t>
          </a:r>
          <a:endParaRPr lang="ru-RU" sz="2100" dirty="0"/>
        </a:p>
      </dgm:t>
    </dgm:pt>
    <dgm:pt modelId="{9995F5E9-34FD-46E8-BCE6-AFF8173CF224}" type="parTrans" cxnId="{55D8D0F5-C146-47B6-96C9-10D29A6E7052}">
      <dgm:prSet/>
      <dgm:spPr/>
      <dgm:t>
        <a:bodyPr/>
        <a:lstStyle/>
        <a:p>
          <a:endParaRPr lang="ru-RU"/>
        </a:p>
      </dgm:t>
    </dgm:pt>
    <dgm:pt modelId="{62E03FBF-17CC-4E35-B2C1-977562C28D60}" type="sibTrans" cxnId="{55D8D0F5-C146-47B6-96C9-10D29A6E7052}">
      <dgm:prSet/>
      <dgm:spPr/>
      <dgm:t>
        <a:bodyPr/>
        <a:lstStyle/>
        <a:p>
          <a:endParaRPr lang="ru-RU"/>
        </a:p>
      </dgm:t>
    </dgm:pt>
    <dgm:pt modelId="{53088DED-F97D-407E-9213-EE1E1EC2F55E}" type="pres">
      <dgm:prSet presAssocID="{0F7ACDD0-576E-4A45-AA30-29C80499A6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986E2-29B1-4350-B68E-6F743B2754E5}" type="pres">
      <dgm:prSet presAssocID="{DFE59E46-17E4-412E-BE37-BE2084F2022E}" presName="node" presStyleLbl="node1" presStyleIdx="0" presStyleCnt="3" custScaleY="126659" custRadScaleRad="83285" custRadScaleInc="-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5F437-4AB5-44E0-8002-548170939DC8}" type="pres">
      <dgm:prSet presAssocID="{684EFDC3-1481-4CD6-AB43-F5B719F226DC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44841E3-9440-4219-8F89-C83D6FDD61AF}" type="pres">
      <dgm:prSet presAssocID="{684EFDC3-1481-4CD6-AB43-F5B719F226D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2D23440-662F-4FAD-B7F7-04543C45EF60}" type="pres">
      <dgm:prSet presAssocID="{9F0F8264-2453-450A-BDF1-0996AF1AE2B4}" presName="node" presStyleLbl="node1" presStyleIdx="1" presStyleCnt="3" custRadScaleRad="115049" custRadScaleInc="-3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423F6-50BA-4141-9A5F-6AE20A594028}" type="pres">
      <dgm:prSet presAssocID="{8900C63C-CCF8-41B1-A01F-31FA1C087736}" presName="sibTrans" presStyleLbl="sibTrans2D1" presStyleIdx="1" presStyleCnt="3" custScaleX="123017" custScaleY="456049" custLinFactNeighborX="-2417" custLinFactNeighborY="1159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CFD2810-7C26-467D-9FB1-77554CC9F246}" type="pres">
      <dgm:prSet presAssocID="{8900C63C-CCF8-41B1-A01F-31FA1C08773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4329421-FB78-4837-A729-B5D75EF3031B}" type="pres">
      <dgm:prSet presAssocID="{33799ECF-C9F4-4DEC-8D2F-D2BBFB5B3CF6}" presName="node" presStyleLbl="node1" presStyleIdx="2" presStyleCnt="3" custRadScaleRad="105623" custRadScaleInc="28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95796-C0F1-4DDB-B43E-26FC51B2F235}" type="pres">
      <dgm:prSet presAssocID="{62E03FBF-17CC-4E35-B2C1-977562C28D60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5F70E39D-CE4C-419A-8CEB-109570A2EA17}" type="pres">
      <dgm:prSet presAssocID="{62E03FBF-17CC-4E35-B2C1-977562C28D6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BC513B7-A082-4E2D-B918-1049124DFA65}" type="presOf" srcId="{DFE59E46-17E4-412E-BE37-BE2084F2022E}" destId="{AE8986E2-29B1-4350-B68E-6F743B2754E5}" srcOrd="0" destOrd="0" presId="urn:microsoft.com/office/officeart/2005/8/layout/cycle7"/>
    <dgm:cxn modelId="{55D8D0F5-C146-47B6-96C9-10D29A6E7052}" srcId="{0F7ACDD0-576E-4A45-AA30-29C80499A680}" destId="{33799ECF-C9F4-4DEC-8D2F-D2BBFB5B3CF6}" srcOrd="2" destOrd="0" parTransId="{9995F5E9-34FD-46E8-BCE6-AFF8173CF224}" sibTransId="{62E03FBF-17CC-4E35-B2C1-977562C28D60}"/>
    <dgm:cxn modelId="{CC6EEBA3-8A0D-4FCB-B71F-C2784B86F914}" type="presOf" srcId="{33799ECF-C9F4-4DEC-8D2F-D2BBFB5B3CF6}" destId="{44329421-FB78-4837-A729-B5D75EF3031B}" srcOrd="0" destOrd="0" presId="urn:microsoft.com/office/officeart/2005/8/layout/cycle7"/>
    <dgm:cxn modelId="{F9F23C7F-4976-4223-8A31-F9C1789F0E17}" srcId="{0F7ACDD0-576E-4A45-AA30-29C80499A680}" destId="{DFE59E46-17E4-412E-BE37-BE2084F2022E}" srcOrd="0" destOrd="0" parTransId="{75CB4019-3154-441A-A01A-570810DB9059}" sibTransId="{684EFDC3-1481-4CD6-AB43-F5B719F226DC}"/>
    <dgm:cxn modelId="{55892434-976E-4FA8-86AA-B9CADA7A51D7}" type="presOf" srcId="{684EFDC3-1481-4CD6-AB43-F5B719F226DC}" destId="{2EC5F437-4AB5-44E0-8002-548170939DC8}" srcOrd="0" destOrd="0" presId="urn:microsoft.com/office/officeart/2005/8/layout/cycle7"/>
    <dgm:cxn modelId="{CFBDD46F-C663-45BF-98DD-746CFB527951}" type="presOf" srcId="{9F0F8264-2453-450A-BDF1-0996AF1AE2B4}" destId="{C2D23440-662F-4FAD-B7F7-04543C45EF60}" srcOrd="0" destOrd="0" presId="urn:microsoft.com/office/officeart/2005/8/layout/cycle7"/>
    <dgm:cxn modelId="{4F8914DB-BBC2-4E4A-8EEE-05D8A0A2B9DB}" type="presOf" srcId="{8900C63C-CCF8-41B1-A01F-31FA1C087736}" destId="{9CFD2810-7C26-467D-9FB1-77554CC9F246}" srcOrd="1" destOrd="0" presId="urn:microsoft.com/office/officeart/2005/8/layout/cycle7"/>
    <dgm:cxn modelId="{3F341D7D-4D46-4F36-9A63-5DE03DF002B6}" type="presOf" srcId="{684EFDC3-1481-4CD6-AB43-F5B719F226DC}" destId="{D44841E3-9440-4219-8F89-C83D6FDD61AF}" srcOrd="1" destOrd="0" presId="urn:microsoft.com/office/officeart/2005/8/layout/cycle7"/>
    <dgm:cxn modelId="{4D2235CF-636D-4F1A-9981-BBC6E84ACF2A}" type="presOf" srcId="{8900C63C-CCF8-41B1-A01F-31FA1C087736}" destId="{265423F6-50BA-4141-9A5F-6AE20A594028}" srcOrd="0" destOrd="0" presId="urn:microsoft.com/office/officeart/2005/8/layout/cycle7"/>
    <dgm:cxn modelId="{1BB03EB7-EB75-42A5-A0B8-AA21E1CB38FF}" type="presOf" srcId="{62E03FBF-17CC-4E35-B2C1-977562C28D60}" destId="{EF995796-C0F1-4DDB-B43E-26FC51B2F235}" srcOrd="0" destOrd="0" presId="urn:microsoft.com/office/officeart/2005/8/layout/cycle7"/>
    <dgm:cxn modelId="{9BCB8868-AF5D-4208-9C1E-22D40159CE26}" srcId="{0F7ACDD0-576E-4A45-AA30-29C80499A680}" destId="{9F0F8264-2453-450A-BDF1-0996AF1AE2B4}" srcOrd="1" destOrd="0" parTransId="{31637B6C-1AF0-47D1-B4CB-E26EFED5C2F0}" sibTransId="{8900C63C-CCF8-41B1-A01F-31FA1C087736}"/>
    <dgm:cxn modelId="{F45ED300-2D53-446E-9D86-58029237B34B}" type="presOf" srcId="{0F7ACDD0-576E-4A45-AA30-29C80499A680}" destId="{53088DED-F97D-407E-9213-EE1E1EC2F55E}" srcOrd="0" destOrd="0" presId="urn:microsoft.com/office/officeart/2005/8/layout/cycle7"/>
    <dgm:cxn modelId="{E48AD85B-D72E-4F42-954E-1E804991AB47}" type="presOf" srcId="{62E03FBF-17CC-4E35-B2C1-977562C28D60}" destId="{5F70E39D-CE4C-419A-8CEB-109570A2EA17}" srcOrd="1" destOrd="0" presId="urn:microsoft.com/office/officeart/2005/8/layout/cycle7"/>
    <dgm:cxn modelId="{A93D954F-ED57-4C6B-BADC-3165189359C1}" type="presParOf" srcId="{53088DED-F97D-407E-9213-EE1E1EC2F55E}" destId="{AE8986E2-29B1-4350-B68E-6F743B2754E5}" srcOrd="0" destOrd="0" presId="urn:microsoft.com/office/officeart/2005/8/layout/cycle7"/>
    <dgm:cxn modelId="{DF80736C-6F7C-4D71-841F-CFC17010D12C}" type="presParOf" srcId="{53088DED-F97D-407E-9213-EE1E1EC2F55E}" destId="{2EC5F437-4AB5-44E0-8002-548170939DC8}" srcOrd="1" destOrd="0" presId="urn:microsoft.com/office/officeart/2005/8/layout/cycle7"/>
    <dgm:cxn modelId="{C42CACB8-A3B5-4827-87F2-6FD6C63FFEEB}" type="presParOf" srcId="{2EC5F437-4AB5-44E0-8002-548170939DC8}" destId="{D44841E3-9440-4219-8F89-C83D6FDD61AF}" srcOrd="0" destOrd="0" presId="urn:microsoft.com/office/officeart/2005/8/layout/cycle7"/>
    <dgm:cxn modelId="{DD9E4716-79B0-451C-B660-2D4E0244CF14}" type="presParOf" srcId="{53088DED-F97D-407E-9213-EE1E1EC2F55E}" destId="{C2D23440-662F-4FAD-B7F7-04543C45EF60}" srcOrd="2" destOrd="0" presId="urn:microsoft.com/office/officeart/2005/8/layout/cycle7"/>
    <dgm:cxn modelId="{ECF88CF0-B6DB-4137-8813-E432222E4A5A}" type="presParOf" srcId="{53088DED-F97D-407E-9213-EE1E1EC2F55E}" destId="{265423F6-50BA-4141-9A5F-6AE20A594028}" srcOrd="3" destOrd="0" presId="urn:microsoft.com/office/officeart/2005/8/layout/cycle7"/>
    <dgm:cxn modelId="{C1304FBA-1F2D-472D-A944-AC4461B57C75}" type="presParOf" srcId="{265423F6-50BA-4141-9A5F-6AE20A594028}" destId="{9CFD2810-7C26-467D-9FB1-77554CC9F246}" srcOrd="0" destOrd="0" presId="urn:microsoft.com/office/officeart/2005/8/layout/cycle7"/>
    <dgm:cxn modelId="{056E85C0-6DFB-44E5-B6EF-2D143B83ED5B}" type="presParOf" srcId="{53088DED-F97D-407E-9213-EE1E1EC2F55E}" destId="{44329421-FB78-4837-A729-B5D75EF3031B}" srcOrd="4" destOrd="0" presId="urn:microsoft.com/office/officeart/2005/8/layout/cycle7"/>
    <dgm:cxn modelId="{214F8E65-6E14-4E24-8033-70D44F9F5FC5}" type="presParOf" srcId="{53088DED-F97D-407E-9213-EE1E1EC2F55E}" destId="{EF995796-C0F1-4DDB-B43E-26FC51B2F235}" srcOrd="5" destOrd="0" presId="urn:microsoft.com/office/officeart/2005/8/layout/cycle7"/>
    <dgm:cxn modelId="{26BA56C5-768B-47BB-8DAE-0F9D5E83CDBC}" type="presParOf" srcId="{EF995796-C0F1-4DDB-B43E-26FC51B2F235}" destId="{5F70E39D-CE4C-419A-8CEB-109570A2EA17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AAA698-3F53-46BE-AC3B-C7DB576B1426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E08E5B-8E9D-4787-AEC4-C3EFC5C6F259}">
      <dgm:prSet phldrT="[Текст]"/>
      <dgm:spPr/>
      <dgm:t>
        <a:bodyPr/>
        <a:lstStyle/>
        <a:p>
          <a:r>
            <a:rPr lang="ru-RU" dirty="0" smtClean="0"/>
            <a:t>Форму проведения</a:t>
          </a:r>
          <a:endParaRPr lang="ru-RU" dirty="0"/>
        </a:p>
      </dgm:t>
    </dgm:pt>
    <dgm:pt modelId="{09BEFAC7-DEAC-4CF1-9402-42DB1056DC49}" type="parTrans" cxnId="{6BEBDC30-5DA3-4514-AF42-4A6B8D0E1479}">
      <dgm:prSet/>
      <dgm:spPr/>
      <dgm:t>
        <a:bodyPr/>
        <a:lstStyle/>
        <a:p>
          <a:endParaRPr lang="ru-RU"/>
        </a:p>
      </dgm:t>
    </dgm:pt>
    <dgm:pt modelId="{BA940D4A-CA72-475D-9277-CE4A49C71239}" type="sibTrans" cxnId="{6BEBDC30-5DA3-4514-AF42-4A6B8D0E1479}">
      <dgm:prSet/>
      <dgm:spPr/>
      <dgm:t>
        <a:bodyPr/>
        <a:lstStyle/>
        <a:p>
          <a:endParaRPr lang="ru-RU"/>
        </a:p>
      </dgm:t>
    </dgm:pt>
    <dgm:pt modelId="{21335EC4-E532-403C-8C53-907053B9D29A}">
      <dgm:prSet phldrT="[Текст]"/>
      <dgm:spPr/>
      <dgm:t>
        <a:bodyPr/>
        <a:lstStyle/>
        <a:p>
          <a:r>
            <a:rPr lang="ru-RU" dirty="0" smtClean="0"/>
            <a:t>очное</a:t>
          </a:r>
          <a:endParaRPr lang="ru-RU" dirty="0"/>
        </a:p>
      </dgm:t>
    </dgm:pt>
    <dgm:pt modelId="{9F99457D-5347-4BA5-A262-C993D925B700}" type="parTrans" cxnId="{442CE77D-DC81-4888-9DEE-556546ECEECA}">
      <dgm:prSet/>
      <dgm:spPr/>
      <dgm:t>
        <a:bodyPr/>
        <a:lstStyle/>
        <a:p>
          <a:endParaRPr lang="ru-RU"/>
        </a:p>
      </dgm:t>
    </dgm:pt>
    <dgm:pt modelId="{AA7DBDFD-954D-4AB5-BE94-D8ED42889D4A}" type="sibTrans" cxnId="{442CE77D-DC81-4888-9DEE-556546ECEECA}">
      <dgm:prSet/>
      <dgm:spPr/>
      <dgm:t>
        <a:bodyPr/>
        <a:lstStyle/>
        <a:p>
          <a:endParaRPr lang="ru-RU"/>
        </a:p>
      </dgm:t>
    </dgm:pt>
    <dgm:pt modelId="{00A5ABC1-5428-4E50-937F-436CCFF289DF}">
      <dgm:prSet phldrT="[Текст]"/>
      <dgm:spPr/>
      <dgm:t>
        <a:bodyPr/>
        <a:lstStyle/>
        <a:p>
          <a:r>
            <a:rPr lang="ru-RU" dirty="0" smtClean="0"/>
            <a:t>очно-заочное</a:t>
          </a:r>
          <a:endParaRPr lang="ru-RU" dirty="0"/>
        </a:p>
      </dgm:t>
    </dgm:pt>
    <dgm:pt modelId="{E42BEDC7-4E7D-40C0-917A-65DA168385AC}" type="parTrans" cxnId="{C288BC8D-C8D3-4576-A7F6-08AC1BEB982A}">
      <dgm:prSet/>
      <dgm:spPr/>
      <dgm:t>
        <a:bodyPr/>
        <a:lstStyle/>
        <a:p>
          <a:endParaRPr lang="ru-RU"/>
        </a:p>
      </dgm:t>
    </dgm:pt>
    <dgm:pt modelId="{CE30A11C-02DA-4B05-A7BD-D76DB92C2AA0}" type="sibTrans" cxnId="{C288BC8D-C8D3-4576-A7F6-08AC1BEB982A}">
      <dgm:prSet/>
      <dgm:spPr/>
      <dgm:t>
        <a:bodyPr/>
        <a:lstStyle/>
        <a:p>
          <a:endParaRPr lang="ru-RU"/>
        </a:p>
      </dgm:t>
    </dgm:pt>
    <dgm:pt modelId="{EF16EC41-C423-4CF8-A997-918E0BD0C6D4}">
      <dgm:prSet phldrT="[Текст]"/>
      <dgm:spPr/>
      <dgm:t>
        <a:bodyPr/>
        <a:lstStyle/>
        <a:p>
          <a:r>
            <a:rPr lang="ru-RU" dirty="0" smtClean="0"/>
            <a:t>Уровень проведения:</a:t>
          </a:r>
        </a:p>
        <a:p>
          <a:r>
            <a:rPr lang="ru-RU" dirty="0" smtClean="0"/>
            <a:t>региональный или</a:t>
          </a:r>
          <a:endParaRPr lang="ru-RU" dirty="0"/>
        </a:p>
      </dgm:t>
    </dgm:pt>
    <dgm:pt modelId="{0D4D963A-F3B1-421F-A519-D8B9E1471C94}" type="parTrans" cxnId="{BB577014-8D27-4050-A561-DA64D8559FB2}">
      <dgm:prSet/>
      <dgm:spPr/>
      <dgm:t>
        <a:bodyPr/>
        <a:lstStyle/>
        <a:p>
          <a:endParaRPr lang="ru-RU"/>
        </a:p>
      </dgm:t>
    </dgm:pt>
    <dgm:pt modelId="{6DE74B15-B6C5-4958-8F08-30DAF98B55DE}" type="sibTrans" cxnId="{BB577014-8D27-4050-A561-DA64D8559FB2}">
      <dgm:prSet/>
      <dgm:spPr/>
      <dgm:t>
        <a:bodyPr/>
        <a:lstStyle/>
        <a:p>
          <a:endParaRPr lang="ru-RU"/>
        </a:p>
      </dgm:t>
    </dgm:pt>
    <dgm:pt modelId="{D58FD8B5-FAE0-43B4-BF12-B53F8A0C28AA}">
      <dgm:prSet phldrT="[Текст]"/>
      <dgm:spPr/>
      <dgm:t>
        <a:bodyPr/>
        <a:lstStyle/>
        <a:p>
          <a:r>
            <a:rPr lang="ru-RU" dirty="0" smtClean="0"/>
            <a:t>школьный</a:t>
          </a:r>
          <a:endParaRPr lang="ru-RU" dirty="0"/>
        </a:p>
      </dgm:t>
    </dgm:pt>
    <dgm:pt modelId="{58708354-12FF-4DE5-914F-AE4F462BC8D1}" type="parTrans" cxnId="{1BEC912F-687A-4D15-9C7B-EFCA75711908}">
      <dgm:prSet/>
      <dgm:spPr/>
      <dgm:t>
        <a:bodyPr/>
        <a:lstStyle/>
        <a:p>
          <a:endParaRPr lang="ru-RU"/>
        </a:p>
      </dgm:t>
    </dgm:pt>
    <dgm:pt modelId="{360BEC02-B5ED-468F-9E1E-0EA174FD2FD7}" type="sibTrans" cxnId="{1BEC912F-687A-4D15-9C7B-EFCA75711908}">
      <dgm:prSet/>
      <dgm:spPr/>
      <dgm:t>
        <a:bodyPr/>
        <a:lstStyle/>
        <a:p>
          <a:endParaRPr lang="ru-RU"/>
        </a:p>
      </dgm:t>
    </dgm:pt>
    <dgm:pt modelId="{A6ADABCF-82D1-42FF-88C1-84A276D5207D}">
      <dgm:prSet phldrT="[Текст]"/>
      <dgm:spPr/>
      <dgm:t>
        <a:bodyPr/>
        <a:lstStyle/>
        <a:p>
          <a:r>
            <a:rPr lang="ru-RU" dirty="0" smtClean="0"/>
            <a:t>муниципальный</a:t>
          </a:r>
        </a:p>
      </dgm:t>
    </dgm:pt>
    <dgm:pt modelId="{AC5C6104-3B46-4381-A4E4-47230F23381F}" type="parTrans" cxnId="{1D6502DD-1FAD-41E9-B5F8-A4FABDF4619B}">
      <dgm:prSet/>
      <dgm:spPr/>
      <dgm:t>
        <a:bodyPr/>
        <a:lstStyle/>
        <a:p>
          <a:endParaRPr lang="ru-RU"/>
        </a:p>
      </dgm:t>
    </dgm:pt>
    <dgm:pt modelId="{5B7C33C9-7829-4728-BA32-1D5888E784E0}" type="sibTrans" cxnId="{1D6502DD-1FAD-41E9-B5F8-A4FABDF4619B}">
      <dgm:prSet/>
      <dgm:spPr/>
      <dgm:t>
        <a:bodyPr/>
        <a:lstStyle/>
        <a:p>
          <a:endParaRPr lang="ru-RU"/>
        </a:p>
      </dgm:t>
    </dgm:pt>
    <dgm:pt modelId="{BBDD7945-81D7-4E20-8518-9E29CD02BD45}">
      <dgm:prSet/>
      <dgm:spPr/>
      <dgm:t>
        <a:bodyPr/>
        <a:lstStyle/>
        <a:p>
          <a:r>
            <a:rPr lang="ru-RU" dirty="0" smtClean="0"/>
            <a:t>заочное</a:t>
          </a:r>
          <a:endParaRPr lang="ru-RU" dirty="0"/>
        </a:p>
      </dgm:t>
    </dgm:pt>
    <dgm:pt modelId="{E0FBF362-5A71-4668-ACA4-70C7BE0F2082}" type="parTrans" cxnId="{5DDC88AA-3A8E-456D-8537-821142E8CDFB}">
      <dgm:prSet/>
      <dgm:spPr/>
      <dgm:t>
        <a:bodyPr/>
        <a:lstStyle/>
        <a:p>
          <a:endParaRPr lang="ru-RU"/>
        </a:p>
      </dgm:t>
    </dgm:pt>
    <dgm:pt modelId="{C2140AFB-4865-4853-B729-0FFCF08A50C8}" type="sibTrans" cxnId="{5DDC88AA-3A8E-456D-8537-821142E8CDFB}">
      <dgm:prSet/>
      <dgm:spPr/>
      <dgm:t>
        <a:bodyPr/>
        <a:lstStyle/>
        <a:p>
          <a:endParaRPr lang="ru-RU"/>
        </a:p>
      </dgm:t>
    </dgm:pt>
    <dgm:pt modelId="{557CB3A7-4403-47F3-A30F-F13E8BCEA34C}">
      <dgm:prSet/>
      <dgm:spPr/>
      <dgm:t>
        <a:bodyPr/>
        <a:lstStyle/>
        <a:p>
          <a:r>
            <a:rPr lang="ru-RU" dirty="0" smtClean="0"/>
            <a:t>окружной</a:t>
          </a:r>
          <a:endParaRPr lang="ru-RU" dirty="0"/>
        </a:p>
      </dgm:t>
    </dgm:pt>
    <dgm:pt modelId="{17C52918-0D1E-4B3C-B4D3-A303DACCF43F}" type="parTrans" cxnId="{F19BEA02-037F-411F-B644-2F8F094830AE}">
      <dgm:prSet/>
      <dgm:spPr/>
      <dgm:t>
        <a:bodyPr/>
        <a:lstStyle/>
        <a:p>
          <a:endParaRPr lang="ru-RU"/>
        </a:p>
      </dgm:t>
    </dgm:pt>
    <dgm:pt modelId="{7FBFB712-F1DD-4DAD-A62D-66F28959F1E1}" type="sibTrans" cxnId="{F19BEA02-037F-411F-B644-2F8F094830AE}">
      <dgm:prSet/>
      <dgm:spPr/>
      <dgm:t>
        <a:bodyPr/>
        <a:lstStyle/>
        <a:p>
          <a:endParaRPr lang="ru-RU"/>
        </a:p>
      </dgm:t>
    </dgm:pt>
    <dgm:pt modelId="{89E0EE6D-D919-4400-9970-FD1EDE2B09EB}" type="pres">
      <dgm:prSet presAssocID="{06AAA698-3F53-46BE-AC3B-C7DB576B14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677F66-436E-4CD8-BD6C-16AD730AAC0A}" type="pres">
      <dgm:prSet presAssocID="{D9E08E5B-8E9D-4787-AEC4-C3EFC5C6F259}" presName="root" presStyleCnt="0"/>
      <dgm:spPr/>
    </dgm:pt>
    <dgm:pt modelId="{37ADA491-B316-406D-8739-3B06C17CB6D4}" type="pres">
      <dgm:prSet presAssocID="{D9E08E5B-8E9D-4787-AEC4-C3EFC5C6F259}" presName="rootComposite" presStyleCnt="0"/>
      <dgm:spPr/>
    </dgm:pt>
    <dgm:pt modelId="{AAACBEF7-6FF4-4FC2-AD2E-31EB5A5AA61E}" type="pres">
      <dgm:prSet presAssocID="{D9E08E5B-8E9D-4787-AEC4-C3EFC5C6F259}" presName="rootText" presStyleLbl="node1" presStyleIdx="0" presStyleCnt="2"/>
      <dgm:spPr/>
      <dgm:t>
        <a:bodyPr/>
        <a:lstStyle/>
        <a:p>
          <a:endParaRPr lang="ru-RU"/>
        </a:p>
      </dgm:t>
    </dgm:pt>
    <dgm:pt modelId="{766BFDEA-E89B-4849-9348-E7DEB2B51E87}" type="pres">
      <dgm:prSet presAssocID="{D9E08E5B-8E9D-4787-AEC4-C3EFC5C6F259}" presName="rootConnector" presStyleLbl="node1" presStyleIdx="0" presStyleCnt="2"/>
      <dgm:spPr/>
      <dgm:t>
        <a:bodyPr/>
        <a:lstStyle/>
        <a:p>
          <a:endParaRPr lang="ru-RU"/>
        </a:p>
      </dgm:t>
    </dgm:pt>
    <dgm:pt modelId="{175AC937-1DEF-47C2-9B01-BBC74F783E28}" type="pres">
      <dgm:prSet presAssocID="{D9E08E5B-8E9D-4787-AEC4-C3EFC5C6F259}" presName="childShape" presStyleCnt="0"/>
      <dgm:spPr/>
    </dgm:pt>
    <dgm:pt modelId="{009BF6AD-96B9-489A-9758-26CF8899477A}" type="pres">
      <dgm:prSet presAssocID="{9F99457D-5347-4BA5-A262-C993D925B70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361A06-4E30-4494-8983-BE099D368097}" type="pres">
      <dgm:prSet presAssocID="{21335EC4-E532-403C-8C53-907053B9D29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497DE-3EB5-4002-9963-52C9A79196B5}" type="pres">
      <dgm:prSet presAssocID="{E0FBF362-5A71-4668-ACA4-70C7BE0F208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9379B51-E1AF-44AA-9A75-C4760CCC88A2}" type="pres">
      <dgm:prSet presAssocID="{BBDD7945-81D7-4E20-8518-9E29CD02BD4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9908E-F8D5-4B81-BCF3-ECB35902B028}" type="pres">
      <dgm:prSet presAssocID="{E42BEDC7-4E7D-40C0-917A-65DA168385A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6265A30-A1EE-43EB-8058-1574C12E7BED}" type="pres">
      <dgm:prSet presAssocID="{00A5ABC1-5428-4E50-937F-436CCFF289D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28047-D7BE-410D-AD9E-73D2B0577621}" type="pres">
      <dgm:prSet presAssocID="{EF16EC41-C423-4CF8-A997-918E0BD0C6D4}" presName="root" presStyleCnt="0"/>
      <dgm:spPr/>
    </dgm:pt>
    <dgm:pt modelId="{FD1D8B94-4B09-4D23-85FC-82707A89BC8F}" type="pres">
      <dgm:prSet presAssocID="{EF16EC41-C423-4CF8-A997-918E0BD0C6D4}" presName="rootComposite" presStyleCnt="0"/>
      <dgm:spPr/>
    </dgm:pt>
    <dgm:pt modelId="{91A35269-6346-4AD6-912B-78BA365D748F}" type="pres">
      <dgm:prSet presAssocID="{EF16EC41-C423-4CF8-A997-918E0BD0C6D4}" presName="rootText" presStyleLbl="node1" presStyleIdx="1" presStyleCnt="2"/>
      <dgm:spPr/>
      <dgm:t>
        <a:bodyPr/>
        <a:lstStyle/>
        <a:p>
          <a:endParaRPr lang="ru-RU"/>
        </a:p>
      </dgm:t>
    </dgm:pt>
    <dgm:pt modelId="{4F89445F-6CD5-4FA4-A6CD-29AE3E16B469}" type="pres">
      <dgm:prSet presAssocID="{EF16EC41-C423-4CF8-A997-918E0BD0C6D4}" presName="rootConnector" presStyleLbl="node1" presStyleIdx="1" presStyleCnt="2"/>
      <dgm:spPr/>
      <dgm:t>
        <a:bodyPr/>
        <a:lstStyle/>
        <a:p>
          <a:endParaRPr lang="ru-RU"/>
        </a:p>
      </dgm:t>
    </dgm:pt>
    <dgm:pt modelId="{AF3EA6D4-58CA-40E1-8402-A49ECD79C1DC}" type="pres">
      <dgm:prSet presAssocID="{EF16EC41-C423-4CF8-A997-918E0BD0C6D4}" presName="childShape" presStyleCnt="0"/>
      <dgm:spPr/>
    </dgm:pt>
    <dgm:pt modelId="{1DBE0376-14C7-481B-8852-028020FB94A5}" type="pres">
      <dgm:prSet presAssocID="{58708354-12FF-4DE5-914F-AE4F462BC8D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FF0351E-CF08-43A2-94A9-19606619E86E}" type="pres">
      <dgm:prSet presAssocID="{D58FD8B5-FAE0-43B4-BF12-B53F8A0C28A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C1D53-48E2-46EF-B3B5-01DABBCBCCBA}" type="pres">
      <dgm:prSet presAssocID="{AC5C6104-3B46-4381-A4E4-47230F23381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C77590F-5DC5-474E-B4A6-B68C1BC1D912}" type="pres">
      <dgm:prSet presAssocID="{A6ADABCF-82D1-42FF-88C1-84A276D5207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E6691-11AB-4FA7-A68E-0BE7992C58BB}" type="pres">
      <dgm:prSet presAssocID="{17C52918-0D1E-4B3C-B4D3-A303DACCF43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1B0BC2B-0CA7-4E9B-9EBE-C5E0AC5A05A7}" type="pres">
      <dgm:prSet presAssocID="{557CB3A7-4403-47F3-A30F-F13E8BCEA34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1939B-6232-45C0-B72F-C92A1D4A6FE3}" type="presOf" srcId="{AC5C6104-3B46-4381-A4E4-47230F23381F}" destId="{918C1D53-48E2-46EF-B3B5-01DABBCBCCBA}" srcOrd="0" destOrd="0" presId="urn:microsoft.com/office/officeart/2005/8/layout/hierarchy3"/>
    <dgm:cxn modelId="{4D240768-29B9-4268-9C7A-2EFDEE11526E}" type="presOf" srcId="{EF16EC41-C423-4CF8-A997-918E0BD0C6D4}" destId="{91A35269-6346-4AD6-912B-78BA365D748F}" srcOrd="0" destOrd="0" presId="urn:microsoft.com/office/officeart/2005/8/layout/hierarchy3"/>
    <dgm:cxn modelId="{13AEC185-F533-4CB1-A2B8-60962AE89FD9}" type="presOf" srcId="{E0FBF362-5A71-4668-ACA4-70C7BE0F2082}" destId="{495497DE-3EB5-4002-9963-52C9A79196B5}" srcOrd="0" destOrd="0" presId="urn:microsoft.com/office/officeart/2005/8/layout/hierarchy3"/>
    <dgm:cxn modelId="{5DDC88AA-3A8E-456D-8537-821142E8CDFB}" srcId="{D9E08E5B-8E9D-4787-AEC4-C3EFC5C6F259}" destId="{BBDD7945-81D7-4E20-8518-9E29CD02BD45}" srcOrd="1" destOrd="0" parTransId="{E0FBF362-5A71-4668-ACA4-70C7BE0F2082}" sibTransId="{C2140AFB-4865-4853-B729-0FFCF08A50C8}"/>
    <dgm:cxn modelId="{BBC3855A-C3C7-451C-BCFD-8316AB695FF9}" type="presOf" srcId="{58708354-12FF-4DE5-914F-AE4F462BC8D1}" destId="{1DBE0376-14C7-481B-8852-028020FB94A5}" srcOrd="0" destOrd="0" presId="urn:microsoft.com/office/officeart/2005/8/layout/hierarchy3"/>
    <dgm:cxn modelId="{F19BEA02-037F-411F-B644-2F8F094830AE}" srcId="{EF16EC41-C423-4CF8-A997-918E0BD0C6D4}" destId="{557CB3A7-4403-47F3-A30F-F13E8BCEA34C}" srcOrd="2" destOrd="0" parTransId="{17C52918-0D1E-4B3C-B4D3-A303DACCF43F}" sibTransId="{7FBFB712-F1DD-4DAD-A62D-66F28959F1E1}"/>
    <dgm:cxn modelId="{CDE3384E-CFEB-4D45-B1FF-E000B0CD118C}" type="presOf" srcId="{21335EC4-E532-403C-8C53-907053B9D29A}" destId="{FF361A06-4E30-4494-8983-BE099D368097}" srcOrd="0" destOrd="0" presId="urn:microsoft.com/office/officeart/2005/8/layout/hierarchy3"/>
    <dgm:cxn modelId="{442CE77D-DC81-4888-9DEE-556546ECEECA}" srcId="{D9E08E5B-8E9D-4787-AEC4-C3EFC5C6F259}" destId="{21335EC4-E532-403C-8C53-907053B9D29A}" srcOrd="0" destOrd="0" parTransId="{9F99457D-5347-4BA5-A262-C993D925B700}" sibTransId="{AA7DBDFD-954D-4AB5-BE94-D8ED42889D4A}"/>
    <dgm:cxn modelId="{334310AA-20FD-4407-8254-5683DB171A5B}" type="presOf" srcId="{A6ADABCF-82D1-42FF-88C1-84A276D5207D}" destId="{7C77590F-5DC5-474E-B4A6-B68C1BC1D912}" srcOrd="0" destOrd="0" presId="urn:microsoft.com/office/officeart/2005/8/layout/hierarchy3"/>
    <dgm:cxn modelId="{FFC5A3BF-593A-4EFE-B46D-232A328908DE}" type="presOf" srcId="{557CB3A7-4403-47F3-A30F-F13E8BCEA34C}" destId="{51B0BC2B-0CA7-4E9B-9EBE-C5E0AC5A05A7}" srcOrd="0" destOrd="0" presId="urn:microsoft.com/office/officeart/2005/8/layout/hierarchy3"/>
    <dgm:cxn modelId="{B27D506A-70E7-48DC-AFF8-5A9856B37BF3}" type="presOf" srcId="{E42BEDC7-4E7D-40C0-917A-65DA168385AC}" destId="{C399908E-F8D5-4B81-BCF3-ECB35902B028}" srcOrd="0" destOrd="0" presId="urn:microsoft.com/office/officeart/2005/8/layout/hierarchy3"/>
    <dgm:cxn modelId="{1BDF1763-0988-41EE-8B44-8F205AA9B0D8}" type="presOf" srcId="{06AAA698-3F53-46BE-AC3B-C7DB576B1426}" destId="{89E0EE6D-D919-4400-9970-FD1EDE2B09EB}" srcOrd="0" destOrd="0" presId="urn:microsoft.com/office/officeart/2005/8/layout/hierarchy3"/>
    <dgm:cxn modelId="{DF20C50F-958B-4149-A4CF-9C9DE9F860F2}" type="presOf" srcId="{17C52918-0D1E-4B3C-B4D3-A303DACCF43F}" destId="{104E6691-11AB-4FA7-A68E-0BE7992C58BB}" srcOrd="0" destOrd="0" presId="urn:microsoft.com/office/officeart/2005/8/layout/hierarchy3"/>
    <dgm:cxn modelId="{BB9F4763-FC01-4C69-92FF-CD4BD6208254}" type="presOf" srcId="{9F99457D-5347-4BA5-A262-C993D925B700}" destId="{009BF6AD-96B9-489A-9758-26CF8899477A}" srcOrd="0" destOrd="0" presId="urn:microsoft.com/office/officeart/2005/8/layout/hierarchy3"/>
    <dgm:cxn modelId="{1D6502DD-1FAD-41E9-B5F8-A4FABDF4619B}" srcId="{EF16EC41-C423-4CF8-A997-918E0BD0C6D4}" destId="{A6ADABCF-82D1-42FF-88C1-84A276D5207D}" srcOrd="1" destOrd="0" parTransId="{AC5C6104-3B46-4381-A4E4-47230F23381F}" sibTransId="{5B7C33C9-7829-4728-BA32-1D5888E784E0}"/>
    <dgm:cxn modelId="{1D3C662D-0771-48DC-9A2C-46E048CA63A7}" type="presOf" srcId="{BBDD7945-81D7-4E20-8518-9E29CD02BD45}" destId="{99379B51-E1AF-44AA-9A75-C4760CCC88A2}" srcOrd="0" destOrd="0" presId="urn:microsoft.com/office/officeart/2005/8/layout/hierarchy3"/>
    <dgm:cxn modelId="{1BEC912F-687A-4D15-9C7B-EFCA75711908}" srcId="{EF16EC41-C423-4CF8-A997-918E0BD0C6D4}" destId="{D58FD8B5-FAE0-43B4-BF12-B53F8A0C28AA}" srcOrd="0" destOrd="0" parTransId="{58708354-12FF-4DE5-914F-AE4F462BC8D1}" sibTransId="{360BEC02-B5ED-468F-9E1E-0EA174FD2FD7}"/>
    <dgm:cxn modelId="{DEAFB4DB-E9BC-4127-8108-4730496ECE7C}" type="presOf" srcId="{00A5ABC1-5428-4E50-937F-436CCFF289DF}" destId="{B6265A30-A1EE-43EB-8058-1574C12E7BED}" srcOrd="0" destOrd="0" presId="urn:microsoft.com/office/officeart/2005/8/layout/hierarchy3"/>
    <dgm:cxn modelId="{C288BC8D-C8D3-4576-A7F6-08AC1BEB982A}" srcId="{D9E08E5B-8E9D-4787-AEC4-C3EFC5C6F259}" destId="{00A5ABC1-5428-4E50-937F-436CCFF289DF}" srcOrd="2" destOrd="0" parTransId="{E42BEDC7-4E7D-40C0-917A-65DA168385AC}" sibTransId="{CE30A11C-02DA-4B05-A7BD-D76DB92C2AA0}"/>
    <dgm:cxn modelId="{6BEBDC30-5DA3-4514-AF42-4A6B8D0E1479}" srcId="{06AAA698-3F53-46BE-AC3B-C7DB576B1426}" destId="{D9E08E5B-8E9D-4787-AEC4-C3EFC5C6F259}" srcOrd="0" destOrd="0" parTransId="{09BEFAC7-DEAC-4CF1-9402-42DB1056DC49}" sibTransId="{BA940D4A-CA72-475D-9277-CE4A49C71239}"/>
    <dgm:cxn modelId="{3F936529-2B49-42B0-BB00-53103BBF2E7B}" type="presOf" srcId="{D9E08E5B-8E9D-4787-AEC4-C3EFC5C6F259}" destId="{AAACBEF7-6FF4-4FC2-AD2E-31EB5A5AA61E}" srcOrd="0" destOrd="0" presId="urn:microsoft.com/office/officeart/2005/8/layout/hierarchy3"/>
    <dgm:cxn modelId="{2634A126-75CE-445F-871E-71BB538AF079}" type="presOf" srcId="{D9E08E5B-8E9D-4787-AEC4-C3EFC5C6F259}" destId="{766BFDEA-E89B-4849-9348-E7DEB2B51E87}" srcOrd="1" destOrd="0" presId="urn:microsoft.com/office/officeart/2005/8/layout/hierarchy3"/>
    <dgm:cxn modelId="{AFD57E39-51F9-4000-A89B-8B4A89B3B6FE}" type="presOf" srcId="{EF16EC41-C423-4CF8-A997-918E0BD0C6D4}" destId="{4F89445F-6CD5-4FA4-A6CD-29AE3E16B469}" srcOrd="1" destOrd="0" presId="urn:microsoft.com/office/officeart/2005/8/layout/hierarchy3"/>
    <dgm:cxn modelId="{4461AF06-1C72-4187-8B94-D570B01BF4B3}" type="presOf" srcId="{D58FD8B5-FAE0-43B4-BF12-B53F8A0C28AA}" destId="{0FF0351E-CF08-43A2-94A9-19606619E86E}" srcOrd="0" destOrd="0" presId="urn:microsoft.com/office/officeart/2005/8/layout/hierarchy3"/>
    <dgm:cxn modelId="{BB577014-8D27-4050-A561-DA64D8559FB2}" srcId="{06AAA698-3F53-46BE-AC3B-C7DB576B1426}" destId="{EF16EC41-C423-4CF8-A997-918E0BD0C6D4}" srcOrd="1" destOrd="0" parTransId="{0D4D963A-F3B1-421F-A519-D8B9E1471C94}" sibTransId="{6DE74B15-B6C5-4958-8F08-30DAF98B55DE}"/>
    <dgm:cxn modelId="{ACD40099-2297-44AC-8CED-2F50975D42DD}" type="presParOf" srcId="{89E0EE6D-D919-4400-9970-FD1EDE2B09EB}" destId="{62677F66-436E-4CD8-BD6C-16AD730AAC0A}" srcOrd="0" destOrd="0" presId="urn:microsoft.com/office/officeart/2005/8/layout/hierarchy3"/>
    <dgm:cxn modelId="{4204352C-2032-451F-A08A-A737F49E209A}" type="presParOf" srcId="{62677F66-436E-4CD8-BD6C-16AD730AAC0A}" destId="{37ADA491-B316-406D-8739-3B06C17CB6D4}" srcOrd="0" destOrd="0" presId="urn:microsoft.com/office/officeart/2005/8/layout/hierarchy3"/>
    <dgm:cxn modelId="{1310F05B-4DB3-45B0-97ED-318AC11FE7DB}" type="presParOf" srcId="{37ADA491-B316-406D-8739-3B06C17CB6D4}" destId="{AAACBEF7-6FF4-4FC2-AD2E-31EB5A5AA61E}" srcOrd="0" destOrd="0" presId="urn:microsoft.com/office/officeart/2005/8/layout/hierarchy3"/>
    <dgm:cxn modelId="{41658D92-EBAB-4568-B36C-BC513BE83959}" type="presParOf" srcId="{37ADA491-B316-406D-8739-3B06C17CB6D4}" destId="{766BFDEA-E89B-4849-9348-E7DEB2B51E87}" srcOrd="1" destOrd="0" presId="urn:microsoft.com/office/officeart/2005/8/layout/hierarchy3"/>
    <dgm:cxn modelId="{35820D62-891D-4A65-8ABB-4823531406BD}" type="presParOf" srcId="{62677F66-436E-4CD8-BD6C-16AD730AAC0A}" destId="{175AC937-1DEF-47C2-9B01-BBC74F783E28}" srcOrd="1" destOrd="0" presId="urn:microsoft.com/office/officeart/2005/8/layout/hierarchy3"/>
    <dgm:cxn modelId="{45F44E49-5399-4EB2-AA6A-9DAF2CFBD1A4}" type="presParOf" srcId="{175AC937-1DEF-47C2-9B01-BBC74F783E28}" destId="{009BF6AD-96B9-489A-9758-26CF8899477A}" srcOrd="0" destOrd="0" presId="urn:microsoft.com/office/officeart/2005/8/layout/hierarchy3"/>
    <dgm:cxn modelId="{28A4B0B9-A810-4549-AC6B-C61BF7F3F196}" type="presParOf" srcId="{175AC937-1DEF-47C2-9B01-BBC74F783E28}" destId="{FF361A06-4E30-4494-8983-BE099D368097}" srcOrd="1" destOrd="0" presId="urn:microsoft.com/office/officeart/2005/8/layout/hierarchy3"/>
    <dgm:cxn modelId="{E76C3141-6FAB-4312-9CD8-833DCA5A835C}" type="presParOf" srcId="{175AC937-1DEF-47C2-9B01-BBC74F783E28}" destId="{495497DE-3EB5-4002-9963-52C9A79196B5}" srcOrd="2" destOrd="0" presId="urn:microsoft.com/office/officeart/2005/8/layout/hierarchy3"/>
    <dgm:cxn modelId="{BF518BD4-B036-43D7-A489-1C97171C8B27}" type="presParOf" srcId="{175AC937-1DEF-47C2-9B01-BBC74F783E28}" destId="{99379B51-E1AF-44AA-9A75-C4760CCC88A2}" srcOrd="3" destOrd="0" presId="urn:microsoft.com/office/officeart/2005/8/layout/hierarchy3"/>
    <dgm:cxn modelId="{D2BFA102-130C-4F62-9D14-9B86428DABAD}" type="presParOf" srcId="{175AC937-1DEF-47C2-9B01-BBC74F783E28}" destId="{C399908E-F8D5-4B81-BCF3-ECB35902B028}" srcOrd="4" destOrd="0" presId="urn:microsoft.com/office/officeart/2005/8/layout/hierarchy3"/>
    <dgm:cxn modelId="{4A703253-CAFE-47C2-85F2-B31CF9C9D5E9}" type="presParOf" srcId="{175AC937-1DEF-47C2-9B01-BBC74F783E28}" destId="{B6265A30-A1EE-43EB-8058-1574C12E7BED}" srcOrd="5" destOrd="0" presId="urn:microsoft.com/office/officeart/2005/8/layout/hierarchy3"/>
    <dgm:cxn modelId="{3485573E-F098-4CA7-98FF-A5731E58B0F6}" type="presParOf" srcId="{89E0EE6D-D919-4400-9970-FD1EDE2B09EB}" destId="{B0328047-D7BE-410D-AD9E-73D2B0577621}" srcOrd="1" destOrd="0" presId="urn:microsoft.com/office/officeart/2005/8/layout/hierarchy3"/>
    <dgm:cxn modelId="{62B72633-8FC2-436D-9579-67D357AA22FC}" type="presParOf" srcId="{B0328047-D7BE-410D-AD9E-73D2B0577621}" destId="{FD1D8B94-4B09-4D23-85FC-82707A89BC8F}" srcOrd="0" destOrd="0" presId="urn:microsoft.com/office/officeart/2005/8/layout/hierarchy3"/>
    <dgm:cxn modelId="{CAC5CAA3-AEF8-4446-97D0-F80012DCD772}" type="presParOf" srcId="{FD1D8B94-4B09-4D23-85FC-82707A89BC8F}" destId="{91A35269-6346-4AD6-912B-78BA365D748F}" srcOrd="0" destOrd="0" presId="urn:microsoft.com/office/officeart/2005/8/layout/hierarchy3"/>
    <dgm:cxn modelId="{4036B430-144D-41F0-8A7A-1151CCBDF6A2}" type="presParOf" srcId="{FD1D8B94-4B09-4D23-85FC-82707A89BC8F}" destId="{4F89445F-6CD5-4FA4-A6CD-29AE3E16B469}" srcOrd="1" destOrd="0" presId="urn:microsoft.com/office/officeart/2005/8/layout/hierarchy3"/>
    <dgm:cxn modelId="{5A768C19-3141-45D0-BA8E-96B692D218BC}" type="presParOf" srcId="{B0328047-D7BE-410D-AD9E-73D2B0577621}" destId="{AF3EA6D4-58CA-40E1-8402-A49ECD79C1DC}" srcOrd="1" destOrd="0" presId="urn:microsoft.com/office/officeart/2005/8/layout/hierarchy3"/>
    <dgm:cxn modelId="{038ABD2C-7E98-461D-BB7D-417413BB9518}" type="presParOf" srcId="{AF3EA6D4-58CA-40E1-8402-A49ECD79C1DC}" destId="{1DBE0376-14C7-481B-8852-028020FB94A5}" srcOrd="0" destOrd="0" presId="urn:microsoft.com/office/officeart/2005/8/layout/hierarchy3"/>
    <dgm:cxn modelId="{2A21170E-C053-422E-AC1E-ABE106D49CE7}" type="presParOf" srcId="{AF3EA6D4-58CA-40E1-8402-A49ECD79C1DC}" destId="{0FF0351E-CF08-43A2-94A9-19606619E86E}" srcOrd="1" destOrd="0" presId="urn:microsoft.com/office/officeart/2005/8/layout/hierarchy3"/>
    <dgm:cxn modelId="{6CD0D661-C961-4FF1-BA13-2C3C0432A8A1}" type="presParOf" srcId="{AF3EA6D4-58CA-40E1-8402-A49ECD79C1DC}" destId="{918C1D53-48E2-46EF-B3B5-01DABBCBCCBA}" srcOrd="2" destOrd="0" presId="urn:microsoft.com/office/officeart/2005/8/layout/hierarchy3"/>
    <dgm:cxn modelId="{38271DEC-F1E4-4AF7-BF6D-AEBF2F9AAE62}" type="presParOf" srcId="{AF3EA6D4-58CA-40E1-8402-A49ECD79C1DC}" destId="{7C77590F-5DC5-474E-B4A6-B68C1BC1D912}" srcOrd="3" destOrd="0" presId="urn:microsoft.com/office/officeart/2005/8/layout/hierarchy3"/>
    <dgm:cxn modelId="{4812B2A1-D03A-4D44-85D0-187FE5A49A13}" type="presParOf" srcId="{AF3EA6D4-58CA-40E1-8402-A49ECD79C1DC}" destId="{104E6691-11AB-4FA7-A68E-0BE7992C58BB}" srcOrd="4" destOrd="0" presId="urn:microsoft.com/office/officeart/2005/8/layout/hierarchy3"/>
    <dgm:cxn modelId="{A09DD957-66B3-47ED-9E49-F43623B697BB}" type="presParOf" srcId="{AF3EA6D4-58CA-40E1-8402-A49ECD79C1DC}" destId="{51B0BC2B-0CA7-4E9B-9EBE-C5E0AC5A05A7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EC9F68-7664-4931-84C0-D7FDA3EB3BA3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EC565E-F0BD-4D79-A99F-748785FA8E06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</a:rPr>
            <a:t>Количество работ передаваемых </a:t>
          </a:r>
          <a:br>
            <a:rPr lang="ru-RU" sz="2400" dirty="0" smtClean="0">
              <a:solidFill>
                <a:srgbClr val="002060"/>
              </a:solidFill>
            </a:rPr>
          </a:br>
          <a:r>
            <a:rPr lang="ru-RU" sz="2400" dirty="0" smtClean="0">
              <a:solidFill>
                <a:srgbClr val="002060"/>
              </a:solidFill>
            </a:rPr>
            <a:t>на следующий этап определяется региональным Положением </a:t>
          </a:r>
          <a:br>
            <a:rPr lang="ru-RU" sz="2400" dirty="0" smtClean="0">
              <a:solidFill>
                <a:srgbClr val="002060"/>
              </a:solidFill>
            </a:rPr>
          </a:br>
          <a:r>
            <a:rPr lang="ru-RU" sz="2400" dirty="0" smtClean="0">
              <a:solidFill>
                <a:srgbClr val="002060"/>
              </a:solidFill>
            </a:rPr>
            <a:t>о Конкурсе</a:t>
          </a:r>
          <a:endParaRPr lang="ru-RU" sz="2300" dirty="0"/>
        </a:p>
      </dgm:t>
    </dgm:pt>
    <dgm:pt modelId="{DF715B5E-C1AE-41FF-98C3-572DF751347A}" type="parTrans" cxnId="{B334718D-70BA-4B10-BC90-939E0EE31654}">
      <dgm:prSet/>
      <dgm:spPr/>
      <dgm:t>
        <a:bodyPr/>
        <a:lstStyle/>
        <a:p>
          <a:endParaRPr lang="ru-RU"/>
        </a:p>
      </dgm:t>
    </dgm:pt>
    <dgm:pt modelId="{F0AAE829-8083-4066-8DE9-8B2DB48C4257}" type="sibTrans" cxnId="{B334718D-70BA-4B10-BC90-939E0EE31654}">
      <dgm:prSet/>
      <dgm:spPr/>
      <dgm:t>
        <a:bodyPr/>
        <a:lstStyle/>
        <a:p>
          <a:endParaRPr lang="ru-RU"/>
        </a:p>
      </dgm:t>
    </dgm:pt>
    <dgm:pt modelId="{531D7778-C9F6-432C-9137-DF716E1B3153}">
      <dgm:prSet phldrT="[Текст]" custT="1"/>
      <dgm:spPr/>
      <dgm:t>
        <a:bodyPr/>
        <a:lstStyle/>
        <a:p>
          <a:r>
            <a:rPr lang="ru-RU" sz="2300" dirty="0" smtClean="0">
              <a:solidFill>
                <a:srgbClr val="002060"/>
              </a:solidFill>
            </a:rPr>
            <a:t>Могут быть установлены </a:t>
          </a:r>
          <a:br>
            <a:rPr lang="ru-RU" sz="2300" dirty="0" smtClean="0">
              <a:solidFill>
                <a:srgbClr val="002060"/>
              </a:solidFill>
            </a:rPr>
          </a:br>
          <a:r>
            <a:rPr lang="ru-RU" sz="2800" b="1" dirty="0" smtClean="0">
              <a:solidFill>
                <a:schemeClr val="bg1"/>
              </a:solidFill>
            </a:rPr>
            <a:t>квоты </a:t>
          </a:r>
          <a:br>
            <a:rPr lang="ru-RU" sz="2800" b="1" dirty="0" smtClean="0">
              <a:solidFill>
                <a:schemeClr val="bg1"/>
              </a:solidFill>
            </a:rPr>
          </a:br>
          <a:r>
            <a:rPr lang="ru-RU" sz="2300" dirty="0" smtClean="0">
              <a:solidFill>
                <a:srgbClr val="002060"/>
              </a:solidFill>
            </a:rPr>
            <a:t>на количество работ, передаваемых </a:t>
          </a:r>
          <a:br>
            <a:rPr lang="ru-RU" sz="2300" dirty="0" smtClean="0">
              <a:solidFill>
                <a:srgbClr val="002060"/>
              </a:solidFill>
            </a:rPr>
          </a:br>
          <a:r>
            <a:rPr lang="ru-RU" sz="2300" dirty="0" smtClean="0">
              <a:solidFill>
                <a:srgbClr val="002060"/>
              </a:solidFill>
            </a:rPr>
            <a:t>на следующий этап</a:t>
          </a:r>
          <a:endParaRPr lang="ru-RU" sz="2300" dirty="0">
            <a:solidFill>
              <a:srgbClr val="002060"/>
            </a:solidFill>
          </a:endParaRPr>
        </a:p>
      </dgm:t>
    </dgm:pt>
    <dgm:pt modelId="{CD50CF91-3E70-4F79-B040-2999DD3BA18D}" type="parTrans" cxnId="{D641DFF0-04C2-4E92-AD75-0F82583F9A41}">
      <dgm:prSet/>
      <dgm:spPr/>
      <dgm:t>
        <a:bodyPr/>
        <a:lstStyle/>
        <a:p>
          <a:endParaRPr lang="ru-RU"/>
        </a:p>
      </dgm:t>
    </dgm:pt>
    <dgm:pt modelId="{7211330F-1144-4031-9E97-8BADC9C109E2}" type="sibTrans" cxnId="{D641DFF0-04C2-4E92-AD75-0F82583F9A41}">
      <dgm:prSet/>
      <dgm:spPr/>
      <dgm:t>
        <a:bodyPr/>
        <a:lstStyle/>
        <a:p>
          <a:endParaRPr lang="ru-RU"/>
        </a:p>
      </dgm:t>
    </dgm:pt>
    <dgm:pt modelId="{D8B3A581-C37C-4FD0-8E03-73A3385325B1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Основаниями для расчета квоты могут быть результаты муниципального </a:t>
          </a:r>
          <a:br>
            <a:rPr lang="ru-RU" dirty="0" smtClean="0">
              <a:solidFill>
                <a:srgbClr val="002060"/>
              </a:solidFill>
            </a:rPr>
          </a:br>
          <a:r>
            <a:rPr lang="ru-RU" dirty="0" smtClean="0">
              <a:solidFill>
                <a:srgbClr val="002060"/>
              </a:solidFill>
            </a:rPr>
            <a:t>и регионального этапов (или количество участников конкретной категории)</a:t>
          </a:r>
          <a:endParaRPr lang="ru-RU" dirty="0">
            <a:solidFill>
              <a:srgbClr val="002060"/>
            </a:solidFill>
          </a:endParaRPr>
        </a:p>
      </dgm:t>
    </dgm:pt>
    <dgm:pt modelId="{9AB2F96E-CACD-4BAB-AEAC-491AA88F7CAE}" type="parTrans" cxnId="{A3EE6E16-2CB6-4730-BA3B-678005D192E4}">
      <dgm:prSet/>
      <dgm:spPr/>
      <dgm:t>
        <a:bodyPr/>
        <a:lstStyle/>
        <a:p>
          <a:endParaRPr lang="ru-RU"/>
        </a:p>
      </dgm:t>
    </dgm:pt>
    <dgm:pt modelId="{94078421-17E3-45C3-9FB3-8AF3DE00F79D}" type="sibTrans" cxnId="{A3EE6E16-2CB6-4730-BA3B-678005D192E4}">
      <dgm:prSet/>
      <dgm:spPr/>
      <dgm:t>
        <a:bodyPr/>
        <a:lstStyle/>
        <a:p>
          <a:endParaRPr lang="ru-RU"/>
        </a:p>
      </dgm:t>
    </dgm:pt>
    <dgm:pt modelId="{9718D436-ADAD-4B8D-B304-B04921A75936}" type="pres">
      <dgm:prSet presAssocID="{CAEC9F68-7664-4931-84C0-D7FDA3EB3B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66F4F-FF54-4DBE-B889-BD5ABFAC5A2C}" type="pres">
      <dgm:prSet presAssocID="{32EC565E-F0BD-4D79-A99F-748785FA8E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72002-F65E-4DBD-9107-B27D35B7ED8B}" type="pres">
      <dgm:prSet presAssocID="{F0AAE829-8083-4066-8DE9-8B2DB48C4257}" presName="sibTrans" presStyleCnt="0"/>
      <dgm:spPr/>
    </dgm:pt>
    <dgm:pt modelId="{66C86615-5CFD-4938-9F08-2AAB19EE0761}" type="pres">
      <dgm:prSet presAssocID="{531D7778-C9F6-432C-9137-DF716E1B31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10DA0-5659-4BE6-8A94-A1676D015E18}" type="pres">
      <dgm:prSet presAssocID="{7211330F-1144-4031-9E97-8BADC9C109E2}" presName="sibTrans" presStyleCnt="0"/>
      <dgm:spPr/>
    </dgm:pt>
    <dgm:pt modelId="{14073644-96D1-4323-A464-D7B340D37EE9}" type="pres">
      <dgm:prSet presAssocID="{D8B3A581-C37C-4FD0-8E03-73A3385325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1DFF0-04C2-4E92-AD75-0F82583F9A41}" srcId="{CAEC9F68-7664-4931-84C0-D7FDA3EB3BA3}" destId="{531D7778-C9F6-432C-9137-DF716E1B3153}" srcOrd="1" destOrd="0" parTransId="{CD50CF91-3E70-4F79-B040-2999DD3BA18D}" sibTransId="{7211330F-1144-4031-9E97-8BADC9C109E2}"/>
    <dgm:cxn modelId="{29D13018-D1CC-4B10-BDF2-D656F95100BD}" type="presOf" srcId="{D8B3A581-C37C-4FD0-8E03-73A3385325B1}" destId="{14073644-96D1-4323-A464-D7B340D37EE9}" srcOrd="0" destOrd="0" presId="urn:microsoft.com/office/officeart/2005/8/layout/hList6"/>
    <dgm:cxn modelId="{B334718D-70BA-4B10-BC90-939E0EE31654}" srcId="{CAEC9F68-7664-4931-84C0-D7FDA3EB3BA3}" destId="{32EC565E-F0BD-4D79-A99F-748785FA8E06}" srcOrd="0" destOrd="0" parTransId="{DF715B5E-C1AE-41FF-98C3-572DF751347A}" sibTransId="{F0AAE829-8083-4066-8DE9-8B2DB48C4257}"/>
    <dgm:cxn modelId="{8F0C995A-DBC9-4ED5-A68C-A12B25F5A11E}" type="presOf" srcId="{CAEC9F68-7664-4931-84C0-D7FDA3EB3BA3}" destId="{9718D436-ADAD-4B8D-B304-B04921A75936}" srcOrd="0" destOrd="0" presId="urn:microsoft.com/office/officeart/2005/8/layout/hList6"/>
    <dgm:cxn modelId="{B8EBC656-2926-449D-88B1-5FEA17792DFA}" type="presOf" srcId="{531D7778-C9F6-432C-9137-DF716E1B3153}" destId="{66C86615-5CFD-4938-9F08-2AAB19EE0761}" srcOrd="0" destOrd="0" presId="urn:microsoft.com/office/officeart/2005/8/layout/hList6"/>
    <dgm:cxn modelId="{A3EE6E16-2CB6-4730-BA3B-678005D192E4}" srcId="{CAEC9F68-7664-4931-84C0-D7FDA3EB3BA3}" destId="{D8B3A581-C37C-4FD0-8E03-73A3385325B1}" srcOrd="2" destOrd="0" parTransId="{9AB2F96E-CACD-4BAB-AEAC-491AA88F7CAE}" sibTransId="{94078421-17E3-45C3-9FB3-8AF3DE00F79D}"/>
    <dgm:cxn modelId="{83F4F7F0-7259-4357-B922-47A12DC43F62}" type="presOf" srcId="{32EC565E-F0BD-4D79-A99F-748785FA8E06}" destId="{14666F4F-FF54-4DBE-B889-BD5ABFAC5A2C}" srcOrd="0" destOrd="0" presId="urn:microsoft.com/office/officeart/2005/8/layout/hList6"/>
    <dgm:cxn modelId="{F2F236F2-E150-4376-AAF8-0F106F196DBD}" type="presParOf" srcId="{9718D436-ADAD-4B8D-B304-B04921A75936}" destId="{14666F4F-FF54-4DBE-B889-BD5ABFAC5A2C}" srcOrd="0" destOrd="0" presId="urn:microsoft.com/office/officeart/2005/8/layout/hList6"/>
    <dgm:cxn modelId="{752CFD1C-EA36-4858-A273-46AF7CD1AEC6}" type="presParOf" srcId="{9718D436-ADAD-4B8D-B304-B04921A75936}" destId="{5E772002-F65E-4DBD-9107-B27D35B7ED8B}" srcOrd="1" destOrd="0" presId="urn:microsoft.com/office/officeart/2005/8/layout/hList6"/>
    <dgm:cxn modelId="{E51CDA82-1364-426F-8961-5AA3C2C71B82}" type="presParOf" srcId="{9718D436-ADAD-4B8D-B304-B04921A75936}" destId="{66C86615-5CFD-4938-9F08-2AAB19EE0761}" srcOrd="2" destOrd="0" presId="urn:microsoft.com/office/officeart/2005/8/layout/hList6"/>
    <dgm:cxn modelId="{6AE9A877-F6E5-4135-AB40-1A3A0E97AD2A}" type="presParOf" srcId="{9718D436-ADAD-4B8D-B304-B04921A75936}" destId="{6A010DA0-5659-4BE6-8A94-A1676D015E18}" srcOrd="3" destOrd="0" presId="urn:microsoft.com/office/officeart/2005/8/layout/hList6"/>
    <dgm:cxn modelId="{803D600A-DED2-49FE-868A-61BCF61C1327}" type="presParOf" srcId="{9718D436-ADAD-4B8D-B304-B04921A75936}" destId="{14073644-96D1-4323-A464-D7B340D37EE9}" srcOrd="4" destOrd="0" presId="urn:microsoft.com/office/officeart/2005/8/layout/hList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F1DEC8-76E1-48E9-8EE4-C3CF4C04CF43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72F47-692E-4E2D-A206-2C5430BA6FE2}">
      <dgm:prSet phldrT="[Текст]"/>
      <dgm:spPr/>
      <dgm:t>
        <a:bodyPr/>
        <a:lstStyle/>
        <a:p>
          <a:r>
            <a:rPr lang="ru-RU" dirty="0" smtClean="0"/>
            <a:t>Рабочая группа инструктирует и обеспечивает организацию работы жюри </a:t>
          </a:r>
          <a:endParaRPr lang="ru-RU" dirty="0"/>
        </a:p>
      </dgm:t>
    </dgm:pt>
    <dgm:pt modelId="{92B0CC55-CF5C-4017-A81D-87A6BF6663D1}" type="parTrans" cxnId="{C257772B-7EC3-4256-9083-A0DB911BFCDF}">
      <dgm:prSet/>
      <dgm:spPr/>
      <dgm:t>
        <a:bodyPr/>
        <a:lstStyle/>
        <a:p>
          <a:endParaRPr lang="ru-RU"/>
        </a:p>
      </dgm:t>
    </dgm:pt>
    <dgm:pt modelId="{734D947F-B438-44B0-BBAC-67DB24ACC353}" type="sibTrans" cxnId="{C257772B-7EC3-4256-9083-A0DB911BFCDF}">
      <dgm:prSet/>
      <dgm:spPr/>
      <dgm:t>
        <a:bodyPr/>
        <a:lstStyle/>
        <a:p>
          <a:endParaRPr lang="ru-RU"/>
        </a:p>
      </dgm:t>
    </dgm:pt>
    <dgm:pt modelId="{DC2614DA-840D-4416-A6F5-270A3469FF0C}">
      <dgm:prSet phldrT="[Текст]"/>
      <dgm:spPr/>
      <dgm:t>
        <a:bodyPr/>
        <a:lstStyle/>
        <a:p>
          <a:r>
            <a:rPr lang="ru-RU" b="1" dirty="0" smtClean="0"/>
            <a:t>Обеспечивает привлечение потенциальных партнеров Конкурса и средств массовой информации к процедуре награждения победителей регионального этапа Конкурса</a:t>
          </a:r>
          <a:endParaRPr lang="ru-RU" b="1" dirty="0"/>
        </a:p>
      </dgm:t>
    </dgm:pt>
    <dgm:pt modelId="{1A1CE894-E4E4-46A6-90AD-73B563C6A91C}" type="parTrans" cxnId="{ED34871D-2BCE-42D8-A0AD-FE68996D79FF}">
      <dgm:prSet/>
      <dgm:spPr/>
      <dgm:t>
        <a:bodyPr/>
        <a:lstStyle/>
        <a:p>
          <a:endParaRPr lang="ru-RU"/>
        </a:p>
      </dgm:t>
    </dgm:pt>
    <dgm:pt modelId="{9A4BDADA-B72D-4179-A08F-3C9406A11623}" type="sibTrans" cxnId="{ED34871D-2BCE-42D8-A0AD-FE68996D79FF}">
      <dgm:prSet/>
      <dgm:spPr/>
      <dgm:t>
        <a:bodyPr/>
        <a:lstStyle/>
        <a:p>
          <a:endParaRPr lang="ru-RU"/>
        </a:p>
      </dgm:t>
    </dgm:pt>
    <dgm:pt modelId="{61E37BCB-2DE6-411E-907C-F70E9D501567}">
      <dgm:prSet phldrT="[Текст]"/>
      <dgm:spPr/>
      <dgm:t>
        <a:bodyPr/>
        <a:lstStyle/>
        <a:p>
          <a:r>
            <a:rPr lang="ru-RU" b="1" dirty="0" smtClean="0"/>
            <a:t>Разрабатывает процедуру награждения победителей регионального этапа Конкурса</a:t>
          </a:r>
          <a:endParaRPr lang="ru-RU" b="1" dirty="0"/>
        </a:p>
      </dgm:t>
    </dgm:pt>
    <dgm:pt modelId="{1404E31E-4441-4509-8E88-351EAAEBBE88}" type="parTrans" cxnId="{90ECFA3F-5CCE-41C1-9C10-5ECFA2C2454E}">
      <dgm:prSet/>
      <dgm:spPr/>
      <dgm:t>
        <a:bodyPr/>
        <a:lstStyle/>
        <a:p>
          <a:endParaRPr lang="ru-RU"/>
        </a:p>
      </dgm:t>
    </dgm:pt>
    <dgm:pt modelId="{DE9AC983-B698-4DE0-9F5A-88080CAA7D11}" type="sibTrans" cxnId="{90ECFA3F-5CCE-41C1-9C10-5ECFA2C2454E}">
      <dgm:prSet/>
      <dgm:spPr/>
      <dgm:t>
        <a:bodyPr/>
        <a:lstStyle/>
        <a:p>
          <a:endParaRPr lang="ru-RU"/>
        </a:p>
      </dgm:t>
    </dgm:pt>
    <dgm:pt modelId="{7381AD0E-5AB8-452F-8A56-9311F692C476}">
      <dgm:prSet phldrT="[Текст]"/>
      <dgm:spPr/>
      <dgm:t>
        <a:bodyPr/>
        <a:lstStyle/>
        <a:p>
          <a:r>
            <a:rPr lang="ru-RU" b="1" dirty="0" smtClean="0"/>
            <a:t>В очной или в заочной форме занимается ознакомлением членов жюри </a:t>
          </a:r>
          <a:br>
            <a:rPr lang="ru-RU" b="1" dirty="0" smtClean="0"/>
          </a:br>
          <a:r>
            <a:rPr lang="ru-RU" b="1" dirty="0" smtClean="0"/>
            <a:t>с критериями и показателями оценки конкурсных работ</a:t>
          </a:r>
          <a:endParaRPr lang="ru-RU" b="1" dirty="0"/>
        </a:p>
      </dgm:t>
    </dgm:pt>
    <dgm:pt modelId="{A7999398-3FC8-4322-8094-3E1612A89E29}" type="parTrans" cxnId="{49E5B57A-75A4-4C82-AFCB-4188BC23978B}">
      <dgm:prSet/>
      <dgm:spPr/>
      <dgm:t>
        <a:bodyPr/>
        <a:lstStyle/>
        <a:p>
          <a:endParaRPr lang="ru-RU"/>
        </a:p>
      </dgm:t>
    </dgm:pt>
    <dgm:pt modelId="{B3BE1D58-9544-4380-8391-E840D18D8DA1}" type="sibTrans" cxnId="{49E5B57A-75A4-4C82-AFCB-4188BC23978B}">
      <dgm:prSet/>
      <dgm:spPr/>
      <dgm:t>
        <a:bodyPr/>
        <a:lstStyle/>
        <a:p>
          <a:endParaRPr lang="ru-RU"/>
        </a:p>
      </dgm:t>
    </dgm:pt>
    <dgm:pt modelId="{C3FE961E-37AC-4087-9A93-2D5B3C627EA0}">
      <dgm:prSet phldrT="[Текст]"/>
      <dgm:spPr/>
      <dgm:t>
        <a:bodyPr/>
        <a:lstStyle/>
        <a:p>
          <a:r>
            <a:rPr lang="ru-RU" b="1" dirty="0" smtClean="0"/>
            <a:t>Рассматривает и обеспечивает подведение итогов Конкурса</a:t>
          </a:r>
          <a:endParaRPr lang="ru-RU" b="1" dirty="0"/>
        </a:p>
      </dgm:t>
    </dgm:pt>
    <dgm:pt modelId="{EF9DE29E-CC2C-46CA-9A73-3C0DF7E08E7D}" type="parTrans" cxnId="{877C25D9-4C7D-4507-9FA1-BEC031BF1224}">
      <dgm:prSet/>
      <dgm:spPr/>
      <dgm:t>
        <a:bodyPr/>
        <a:lstStyle/>
        <a:p>
          <a:endParaRPr lang="ru-RU"/>
        </a:p>
      </dgm:t>
    </dgm:pt>
    <dgm:pt modelId="{BEDFB759-36C9-4E6F-966B-BE863ADDFAC4}" type="sibTrans" cxnId="{877C25D9-4C7D-4507-9FA1-BEC031BF1224}">
      <dgm:prSet/>
      <dgm:spPr/>
      <dgm:t>
        <a:bodyPr/>
        <a:lstStyle/>
        <a:p>
          <a:endParaRPr lang="ru-RU"/>
        </a:p>
      </dgm:t>
    </dgm:pt>
    <dgm:pt modelId="{BDC89FFE-4360-407F-A51E-757659C49382}" type="pres">
      <dgm:prSet presAssocID="{53F1DEC8-76E1-48E9-8EE4-C3CF4C04CF4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836E4-1A30-4F45-8E88-297373F9B6B8}" type="pres">
      <dgm:prSet presAssocID="{53F1DEC8-76E1-48E9-8EE4-C3CF4C04CF43}" presName="matrix" presStyleCnt="0"/>
      <dgm:spPr/>
    </dgm:pt>
    <dgm:pt modelId="{385CC420-8BCC-4494-97F4-B53770F29F8D}" type="pres">
      <dgm:prSet presAssocID="{53F1DEC8-76E1-48E9-8EE4-C3CF4C04CF43}" presName="tile1" presStyleLbl="node1" presStyleIdx="0" presStyleCnt="4"/>
      <dgm:spPr/>
      <dgm:t>
        <a:bodyPr/>
        <a:lstStyle/>
        <a:p>
          <a:endParaRPr lang="ru-RU"/>
        </a:p>
      </dgm:t>
    </dgm:pt>
    <dgm:pt modelId="{0CF57481-E20E-4FD2-8534-03C78153B79C}" type="pres">
      <dgm:prSet presAssocID="{53F1DEC8-76E1-48E9-8EE4-C3CF4C04CF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A2760-B953-41CC-BD8B-F01B3074114A}" type="pres">
      <dgm:prSet presAssocID="{53F1DEC8-76E1-48E9-8EE4-C3CF4C04CF43}" presName="tile2" presStyleLbl="node1" presStyleIdx="1" presStyleCnt="4"/>
      <dgm:spPr/>
      <dgm:t>
        <a:bodyPr/>
        <a:lstStyle/>
        <a:p>
          <a:endParaRPr lang="ru-RU"/>
        </a:p>
      </dgm:t>
    </dgm:pt>
    <dgm:pt modelId="{CC2A99C7-A17F-4F84-8F66-04942F603AED}" type="pres">
      <dgm:prSet presAssocID="{53F1DEC8-76E1-48E9-8EE4-C3CF4C04CF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65CEA-A262-4DC1-9CB9-72AB8EA98B7E}" type="pres">
      <dgm:prSet presAssocID="{53F1DEC8-76E1-48E9-8EE4-C3CF4C04CF43}" presName="tile3" presStyleLbl="node1" presStyleIdx="2" presStyleCnt="4"/>
      <dgm:spPr/>
      <dgm:t>
        <a:bodyPr/>
        <a:lstStyle/>
        <a:p>
          <a:endParaRPr lang="ru-RU"/>
        </a:p>
      </dgm:t>
    </dgm:pt>
    <dgm:pt modelId="{433FA01A-7ED1-4002-A9AF-B18F66042A0D}" type="pres">
      <dgm:prSet presAssocID="{53F1DEC8-76E1-48E9-8EE4-C3CF4C04CF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98B52-8D9F-44C7-9C73-E508D182B7AC}" type="pres">
      <dgm:prSet presAssocID="{53F1DEC8-76E1-48E9-8EE4-C3CF4C04CF43}" presName="tile4" presStyleLbl="node1" presStyleIdx="3" presStyleCnt="4"/>
      <dgm:spPr/>
      <dgm:t>
        <a:bodyPr/>
        <a:lstStyle/>
        <a:p>
          <a:endParaRPr lang="ru-RU"/>
        </a:p>
      </dgm:t>
    </dgm:pt>
    <dgm:pt modelId="{20E4E9BA-CFB1-4B72-B4A1-8385919CF2D9}" type="pres">
      <dgm:prSet presAssocID="{53F1DEC8-76E1-48E9-8EE4-C3CF4C04CF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59A66-9E68-4746-B1CE-1FC0B4D99F79}" type="pres">
      <dgm:prSet presAssocID="{53F1DEC8-76E1-48E9-8EE4-C3CF4C04CF4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9B5BB-ED09-459E-9FCB-DF795478D297}" type="presOf" srcId="{61E37BCB-2DE6-411E-907C-F70E9D501567}" destId="{4F9A2760-B953-41CC-BD8B-F01B3074114A}" srcOrd="0" destOrd="0" presId="urn:microsoft.com/office/officeart/2005/8/layout/matrix1"/>
    <dgm:cxn modelId="{5145B8A3-0F21-4B03-9C25-A194484FA7E4}" type="presOf" srcId="{DC2614DA-840D-4416-A6F5-270A3469FF0C}" destId="{385CC420-8BCC-4494-97F4-B53770F29F8D}" srcOrd="0" destOrd="0" presId="urn:microsoft.com/office/officeart/2005/8/layout/matrix1"/>
    <dgm:cxn modelId="{C257772B-7EC3-4256-9083-A0DB911BFCDF}" srcId="{53F1DEC8-76E1-48E9-8EE4-C3CF4C04CF43}" destId="{F4072F47-692E-4E2D-A206-2C5430BA6FE2}" srcOrd="0" destOrd="0" parTransId="{92B0CC55-CF5C-4017-A81D-87A6BF6663D1}" sibTransId="{734D947F-B438-44B0-BBAC-67DB24ACC353}"/>
    <dgm:cxn modelId="{49E5B57A-75A4-4C82-AFCB-4188BC23978B}" srcId="{F4072F47-692E-4E2D-A206-2C5430BA6FE2}" destId="{7381AD0E-5AB8-452F-8A56-9311F692C476}" srcOrd="2" destOrd="0" parTransId="{A7999398-3FC8-4322-8094-3E1612A89E29}" sibTransId="{B3BE1D58-9544-4380-8391-E840D18D8DA1}"/>
    <dgm:cxn modelId="{877C25D9-4C7D-4507-9FA1-BEC031BF1224}" srcId="{F4072F47-692E-4E2D-A206-2C5430BA6FE2}" destId="{C3FE961E-37AC-4087-9A93-2D5B3C627EA0}" srcOrd="3" destOrd="0" parTransId="{EF9DE29E-CC2C-46CA-9A73-3C0DF7E08E7D}" sibTransId="{BEDFB759-36C9-4E6F-966B-BE863ADDFAC4}"/>
    <dgm:cxn modelId="{F0BFC06E-4B4B-4EFE-8EF7-E06F1968943F}" type="presOf" srcId="{C3FE961E-37AC-4087-9A93-2D5B3C627EA0}" destId="{20E4E9BA-CFB1-4B72-B4A1-8385919CF2D9}" srcOrd="1" destOrd="0" presId="urn:microsoft.com/office/officeart/2005/8/layout/matrix1"/>
    <dgm:cxn modelId="{06A2AD4D-4FC8-4406-90D8-62376F1C40A3}" type="presOf" srcId="{53F1DEC8-76E1-48E9-8EE4-C3CF4C04CF43}" destId="{BDC89FFE-4360-407F-A51E-757659C49382}" srcOrd="0" destOrd="0" presId="urn:microsoft.com/office/officeart/2005/8/layout/matrix1"/>
    <dgm:cxn modelId="{ED34871D-2BCE-42D8-A0AD-FE68996D79FF}" srcId="{F4072F47-692E-4E2D-A206-2C5430BA6FE2}" destId="{DC2614DA-840D-4416-A6F5-270A3469FF0C}" srcOrd="0" destOrd="0" parTransId="{1A1CE894-E4E4-46A6-90AD-73B563C6A91C}" sibTransId="{9A4BDADA-B72D-4179-A08F-3C9406A11623}"/>
    <dgm:cxn modelId="{02204769-2E8C-42BA-9380-6BC07E927A75}" type="presOf" srcId="{F4072F47-692E-4E2D-A206-2C5430BA6FE2}" destId="{15C59A66-9E68-4746-B1CE-1FC0B4D99F79}" srcOrd="0" destOrd="0" presId="urn:microsoft.com/office/officeart/2005/8/layout/matrix1"/>
    <dgm:cxn modelId="{90ECFA3F-5CCE-41C1-9C10-5ECFA2C2454E}" srcId="{F4072F47-692E-4E2D-A206-2C5430BA6FE2}" destId="{61E37BCB-2DE6-411E-907C-F70E9D501567}" srcOrd="1" destOrd="0" parTransId="{1404E31E-4441-4509-8E88-351EAAEBBE88}" sibTransId="{DE9AC983-B698-4DE0-9F5A-88080CAA7D11}"/>
    <dgm:cxn modelId="{AC1AB951-96F2-4450-8EB7-3E7F547EB6E5}" type="presOf" srcId="{C3FE961E-37AC-4087-9A93-2D5B3C627EA0}" destId="{89A98B52-8D9F-44C7-9C73-E508D182B7AC}" srcOrd="0" destOrd="0" presId="urn:microsoft.com/office/officeart/2005/8/layout/matrix1"/>
    <dgm:cxn modelId="{0AF6338D-E1CC-4816-8D27-64CF0EA05B89}" type="presOf" srcId="{61E37BCB-2DE6-411E-907C-F70E9D501567}" destId="{CC2A99C7-A17F-4F84-8F66-04942F603AED}" srcOrd="1" destOrd="0" presId="urn:microsoft.com/office/officeart/2005/8/layout/matrix1"/>
    <dgm:cxn modelId="{87EACC1D-1850-4979-B769-A6C41432D222}" type="presOf" srcId="{7381AD0E-5AB8-452F-8A56-9311F692C476}" destId="{9B065CEA-A262-4DC1-9CB9-72AB8EA98B7E}" srcOrd="0" destOrd="0" presId="urn:microsoft.com/office/officeart/2005/8/layout/matrix1"/>
    <dgm:cxn modelId="{48FA1A8E-F34E-426D-9F44-EC7FE1438B22}" type="presOf" srcId="{DC2614DA-840D-4416-A6F5-270A3469FF0C}" destId="{0CF57481-E20E-4FD2-8534-03C78153B79C}" srcOrd="1" destOrd="0" presId="urn:microsoft.com/office/officeart/2005/8/layout/matrix1"/>
    <dgm:cxn modelId="{0D396087-5DE8-48F7-A84D-DF12317CB056}" type="presOf" srcId="{7381AD0E-5AB8-452F-8A56-9311F692C476}" destId="{433FA01A-7ED1-4002-A9AF-B18F66042A0D}" srcOrd="1" destOrd="0" presId="urn:microsoft.com/office/officeart/2005/8/layout/matrix1"/>
    <dgm:cxn modelId="{61EE523E-80DD-49D4-866A-B7B8C8604008}" type="presParOf" srcId="{BDC89FFE-4360-407F-A51E-757659C49382}" destId="{066836E4-1A30-4F45-8E88-297373F9B6B8}" srcOrd="0" destOrd="0" presId="urn:microsoft.com/office/officeart/2005/8/layout/matrix1"/>
    <dgm:cxn modelId="{01E2A5D0-4097-4E11-88E8-2C81C9AA019E}" type="presParOf" srcId="{066836E4-1A30-4F45-8E88-297373F9B6B8}" destId="{385CC420-8BCC-4494-97F4-B53770F29F8D}" srcOrd="0" destOrd="0" presId="urn:microsoft.com/office/officeart/2005/8/layout/matrix1"/>
    <dgm:cxn modelId="{F574423D-DB2C-4CD1-8E33-60883AC49050}" type="presParOf" srcId="{066836E4-1A30-4F45-8E88-297373F9B6B8}" destId="{0CF57481-E20E-4FD2-8534-03C78153B79C}" srcOrd="1" destOrd="0" presId="urn:microsoft.com/office/officeart/2005/8/layout/matrix1"/>
    <dgm:cxn modelId="{83C3793E-905F-41ED-A7A0-016903BA4B0D}" type="presParOf" srcId="{066836E4-1A30-4F45-8E88-297373F9B6B8}" destId="{4F9A2760-B953-41CC-BD8B-F01B3074114A}" srcOrd="2" destOrd="0" presId="urn:microsoft.com/office/officeart/2005/8/layout/matrix1"/>
    <dgm:cxn modelId="{78C1C58A-79CB-49D7-ADE8-BA93333939A3}" type="presParOf" srcId="{066836E4-1A30-4F45-8E88-297373F9B6B8}" destId="{CC2A99C7-A17F-4F84-8F66-04942F603AED}" srcOrd="3" destOrd="0" presId="urn:microsoft.com/office/officeart/2005/8/layout/matrix1"/>
    <dgm:cxn modelId="{FB4FAF33-2FFD-41FE-A4C7-29339160B911}" type="presParOf" srcId="{066836E4-1A30-4F45-8E88-297373F9B6B8}" destId="{9B065CEA-A262-4DC1-9CB9-72AB8EA98B7E}" srcOrd="4" destOrd="0" presId="urn:microsoft.com/office/officeart/2005/8/layout/matrix1"/>
    <dgm:cxn modelId="{CE7657BB-2803-41AE-89AC-58E2A9C5BDFF}" type="presParOf" srcId="{066836E4-1A30-4F45-8E88-297373F9B6B8}" destId="{433FA01A-7ED1-4002-A9AF-B18F66042A0D}" srcOrd="5" destOrd="0" presId="urn:microsoft.com/office/officeart/2005/8/layout/matrix1"/>
    <dgm:cxn modelId="{072E9B23-3596-45D5-BE34-35135D12F954}" type="presParOf" srcId="{066836E4-1A30-4F45-8E88-297373F9B6B8}" destId="{89A98B52-8D9F-44C7-9C73-E508D182B7AC}" srcOrd="6" destOrd="0" presId="urn:microsoft.com/office/officeart/2005/8/layout/matrix1"/>
    <dgm:cxn modelId="{60FD39D1-1EBF-47E2-BC6E-AF2C0873081F}" type="presParOf" srcId="{066836E4-1A30-4F45-8E88-297373F9B6B8}" destId="{20E4E9BA-CFB1-4B72-B4A1-8385919CF2D9}" srcOrd="7" destOrd="0" presId="urn:microsoft.com/office/officeart/2005/8/layout/matrix1"/>
    <dgm:cxn modelId="{90998491-3DB1-4E48-9645-415FB536601A}" type="presParOf" srcId="{BDC89FFE-4360-407F-A51E-757659C49382}" destId="{15C59A66-9E68-4746-B1CE-1FC0B4D99F7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7A162F-4CF8-4F41-84BF-B446646419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72C1E-C4E1-4E6F-A044-BE0906A4A615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</a:rPr>
            <a:t>РАБОЧАЯ ГРУППА</a:t>
          </a:r>
          <a:endParaRPr lang="ru-RU" sz="4400" b="1" dirty="0">
            <a:solidFill>
              <a:srgbClr val="002060"/>
            </a:solidFill>
          </a:endParaRPr>
        </a:p>
      </dgm:t>
    </dgm:pt>
    <dgm:pt modelId="{61023134-6473-4470-BB2F-FDF58D79E1C6}" type="parTrans" cxnId="{59DCB45A-48AA-41B4-AA4D-80246E6E50F0}">
      <dgm:prSet/>
      <dgm:spPr/>
      <dgm:t>
        <a:bodyPr/>
        <a:lstStyle/>
        <a:p>
          <a:endParaRPr lang="ru-RU"/>
        </a:p>
      </dgm:t>
    </dgm:pt>
    <dgm:pt modelId="{6F278486-5A3D-4B49-B506-7244375246B5}" type="sibTrans" cxnId="{59DCB45A-48AA-41B4-AA4D-80246E6E50F0}">
      <dgm:prSet/>
      <dgm:spPr/>
      <dgm:t>
        <a:bodyPr/>
        <a:lstStyle/>
        <a:p>
          <a:endParaRPr lang="ru-RU"/>
        </a:p>
      </dgm:t>
    </dgm:pt>
    <dgm:pt modelId="{B9B4C7E5-512D-4D11-B7AE-56C91D50F9C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подготавливает</a:t>
          </a:r>
          <a:endParaRPr lang="ru-RU" dirty="0">
            <a:solidFill>
              <a:srgbClr val="002060"/>
            </a:solidFill>
          </a:endParaRPr>
        </a:p>
      </dgm:t>
    </dgm:pt>
    <dgm:pt modelId="{24B4D476-16BD-46D5-A33B-4F30197AD8FD}" type="parTrans" cxnId="{6D83AB5F-734F-4392-B202-EE8C0BEFF1A7}">
      <dgm:prSet/>
      <dgm:spPr/>
      <dgm:t>
        <a:bodyPr/>
        <a:lstStyle/>
        <a:p>
          <a:endParaRPr lang="ru-RU"/>
        </a:p>
      </dgm:t>
    </dgm:pt>
    <dgm:pt modelId="{846F524E-EA47-460A-BC42-61CD70E87F17}" type="sibTrans" cxnId="{6D83AB5F-734F-4392-B202-EE8C0BEFF1A7}">
      <dgm:prSet/>
      <dgm:spPr/>
      <dgm:t>
        <a:bodyPr/>
        <a:lstStyle/>
        <a:p>
          <a:endParaRPr lang="ru-RU"/>
        </a:p>
      </dgm:t>
    </dgm:pt>
    <dgm:pt modelId="{1D17053C-888C-4E69-9884-3A79E82CA06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материалы для краткого отчета о проведении регионального этапа Конкурса</a:t>
          </a:r>
          <a:endParaRPr lang="ru-RU" dirty="0">
            <a:solidFill>
              <a:srgbClr val="002060"/>
            </a:solidFill>
          </a:endParaRPr>
        </a:p>
      </dgm:t>
    </dgm:pt>
    <dgm:pt modelId="{9A8C859E-DCC4-4CDB-838B-D35AFE03231F}" type="parTrans" cxnId="{8E8582D6-5220-40D4-ACC0-B5706C2E4736}">
      <dgm:prSet/>
      <dgm:spPr/>
      <dgm:t>
        <a:bodyPr/>
        <a:lstStyle/>
        <a:p>
          <a:endParaRPr lang="ru-RU"/>
        </a:p>
      </dgm:t>
    </dgm:pt>
    <dgm:pt modelId="{A0D2A8BA-0A40-4CCF-9FE2-B3333266D2E9}" type="sibTrans" cxnId="{8E8582D6-5220-40D4-ACC0-B5706C2E4736}">
      <dgm:prSet/>
      <dgm:spPr/>
      <dgm:t>
        <a:bodyPr/>
        <a:lstStyle/>
        <a:p>
          <a:endParaRPr lang="ru-RU"/>
        </a:p>
      </dgm:t>
    </dgm:pt>
    <dgm:pt modelId="{9F0FF6A0-0B2D-46CB-9E25-90DDDC6677B3}">
      <dgm:prSet/>
      <dgm:spPr/>
      <dgm:t>
        <a:bodyPr/>
        <a:lstStyle/>
        <a:p>
          <a:r>
            <a:rPr lang="ru-RU" dirty="0" smtClean="0"/>
            <a:t>для размещения в личном кабинете ответственного оператора регионального этапа Конкурса в субъектах РФ</a:t>
          </a:r>
          <a:endParaRPr lang="ru-RU" dirty="0"/>
        </a:p>
      </dgm:t>
    </dgm:pt>
    <dgm:pt modelId="{A28AC4F4-321F-425E-A6DA-705D649B32F9}" type="parTrans" cxnId="{F9E34673-4DFC-462B-A5CD-E206DE7ECC16}">
      <dgm:prSet/>
      <dgm:spPr/>
      <dgm:t>
        <a:bodyPr/>
        <a:lstStyle/>
        <a:p>
          <a:endParaRPr lang="ru-RU"/>
        </a:p>
      </dgm:t>
    </dgm:pt>
    <dgm:pt modelId="{FEF786E6-823E-4DFD-B8E4-BA3490F25714}" type="sibTrans" cxnId="{F9E34673-4DFC-462B-A5CD-E206DE7ECC16}">
      <dgm:prSet/>
      <dgm:spPr/>
      <dgm:t>
        <a:bodyPr/>
        <a:lstStyle/>
        <a:p>
          <a:endParaRPr lang="ru-RU"/>
        </a:p>
      </dgm:t>
    </dgm:pt>
    <dgm:pt modelId="{300C0D54-47C1-4D0D-A8FC-CFD25D59F3EB}" type="pres">
      <dgm:prSet presAssocID="{377A162F-4CF8-4F41-84BF-B446646419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ADA9F-7DC1-4D55-86BA-F5A92FA0B341}" type="pres">
      <dgm:prSet presAssocID="{21972C1E-C4E1-4E6F-A044-BE0906A4A615}" presName="parentText" presStyleLbl="node1" presStyleIdx="0" presStyleCnt="3" custLinFactNeighborX="-1875" custLinFactNeighborY="3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09B12-1101-48EB-9832-211EB645F7D5}" type="pres">
      <dgm:prSet presAssocID="{21972C1E-C4E1-4E6F-A044-BE0906A4A6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02EFA-3007-49DD-97B0-607A0DC6B981}" type="pres">
      <dgm:prSet presAssocID="{1D17053C-888C-4E69-9884-3A79E82CA0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5023-0029-45CB-B74D-006ABB62AA19}" type="pres">
      <dgm:prSet presAssocID="{A0D2A8BA-0A40-4CCF-9FE2-B3333266D2E9}" presName="spacer" presStyleCnt="0"/>
      <dgm:spPr/>
    </dgm:pt>
    <dgm:pt modelId="{93D451D1-70B7-47F5-920E-C402EEAC821B}" type="pres">
      <dgm:prSet presAssocID="{9F0FF6A0-0B2D-46CB-9E25-90DDDC6677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582D6-5220-40D4-ACC0-B5706C2E4736}" srcId="{377A162F-4CF8-4F41-84BF-B446646419BA}" destId="{1D17053C-888C-4E69-9884-3A79E82CA068}" srcOrd="1" destOrd="0" parTransId="{9A8C859E-DCC4-4CDB-838B-D35AFE03231F}" sibTransId="{A0D2A8BA-0A40-4CCF-9FE2-B3333266D2E9}"/>
    <dgm:cxn modelId="{FC238884-FC7D-47FE-9604-1A5546C7CF5F}" type="presOf" srcId="{1D17053C-888C-4E69-9884-3A79E82CA068}" destId="{BEC02EFA-3007-49DD-97B0-607A0DC6B981}" srcOrd="0" destOrd="0" presId="urn:microsoft.com/office/officeart/2005/8/layout/vList2"/>
    <dgm:cxn modelId="{F9E34673-4DFC-462B-A5CD-E206DE7ECC16}" srcId="{377A162F-4CF8-4F41-84BF-B446646419BA}" destId="{9F0FF6A0-0B2D-46CB-9E25-90DDDC6677B3}" srcOrd="2" destOrd="0" parTransId="{A28AC4F4-321F-425E-A6DA-705D649B32F9}" sibTransId="{FEF786E6-823E-4DFD-B8E4-BA3490F25714}"/>
    <dgm:cxn modelId="{B545CD35-2BA2-4016-AB76-735A835B8ECF}" type="presOf" srcId="{9F0FF6A0-0B2D-46CB-9E25-90DDDC6677B3}" destId="{93D451D1-70B7-47F5-920E-C402EEAC821B}" srcOrd="0" destOrd="0" presId="urn:microsoft.com/office/officeart/2005/8/layout/vList2"/>
    <dgm:cxn modelId="{6D83AB5F-734F-4392-B202-EE8C0BEFF1A7}" srcId="{21972C1E-C4E1-4E6F-A044-BE0906A4A615}" destId="{B9B4C7E5-512D-4D11-B7AE-56C91D50F9CB}" srcOrd="0" destOrd="0" parTransId="{24B4D476-16BD-46D5-A33B-4F30197AD8FD}" sibTransId="{846F524E-EA47-460A-BC42-61CD70E87F17}"/>
    <dgm:cxn modelId="{B76BA2A1-20CF-4C7B-A113-6FF09E302318}" type="presOf" srcId="{B9B4C7E5-512D-4D11-B7AE-56C91D50F9CB}" destId="{1EC09B12-1101-48EB-9832-211EB645F7D5}" srcOrd="0" destOrd="0" presId="urn:microsoft.com/office/officeart/2005/8/layout/vList2"/>
    <dgm:cxn modelId="{2ACA5FD1-A6A8-42B0-B50A-3ACA2FA4F634}" type="presOf" srcId="{21972C1E-C4E1-4E6F-A044-BE0906A4A615}" destId="{F8DADA9F-7DC1-4D55-86BA-F5A92FA0B341}" srcOrd="0" destOrd="0" presId="urn:microsoft.com/office/officeart/2005/8/layout/vList2"/>
    <dgm:cxn modelId="{BD4A5F83-5BF1-4656-BCE7-86B9B7502CC4}" type="presOf" srcId="{377A162F-4CF8-4F41-84BF-B446646419BA}" destId="{300C0D54-47C1-4D0D-A8FC-CFD25D59F3EB}" srcOrd="0" destOrd="0" presId="urn:microsoft.com/office/officeart/2005/8/layout/vList2"/>
    <dgm:cxn modelId="{59DCB45A-48AA-41B4-AA4D-80246E6E50F0}" srcId="{377A162F-4CF8-4F41-84BF-B446646419BA}" destId="{21972C1E-C4E1-4E6F-A044-BE0906A4A615}" srcOrd="0" destOrd="0" parTransId="{61023134-6473-4470-BB2F-FDF58D79E1C6}" sibTransId="{6F278486-5A3D-4B49-B506-7244375246B5}"/>
    <dgm:cxn modelId="{D397577F-7067-4DED-AFFD-1D588CB24A7E}" type="presParOf" srcId="{300C0D54-47C1-4D0D-A8FC-CFD25D59F3EB}" destId="{F8DADA9F-7DC1-4D55-86BA-F5A92FA0B341}" srcOrd="0" destOrd="0" presId="urn:microsoft.com/office/officeart/2005/8/layout/vList2"/>
    <dgm:cxn modelId="{72AE3ECF-FE5B-4740-A432-5B6773093169}" type="presParOf" srcId="{300C0D54-47C1-4D0D-A8FC-CFD25D59F3EB}" destId="{1EC09B12-1101-48EB-9832-211EB645F7D5}" srcOrd="1" destOrd="0" presId="urn:microsoft.com/office/officeart/2005/8/layout/vList2"/>
    <dgm:cxn modelId="{F9732CA8-BACA-42DB-BA45-80ED9978C1F3}" type="presParOf" srcId="{300C0D54-47C1-4D0D-A8FC-CFD25D59F3EB}" destId="{BEC02EFA-3007-49DD-97B0-607A0DC6B981}" srcOrd="2" destOrd="0" presId="urn:microsoft.com/office/officeart/2005/8/layout/vList2"/>
    <dgm:cxn modelId="{A69D4D4B-E49A-46C9-9069-C97B1347FF58}" type="presParOf" srcId="{300C0D54-47C1-4D0D-A8FC-CFD25D59F3EB}" destId="{16895023-0029-45CB-B74D-006ABB62AA19}" srcOrd="3" destOrd="0" presId="urn:microsoft.com/office/officeart/2005/8/layout/vList2"/>
    <dgm:cxn modelId="{A7D83CF0-E26F-444D-BF15-623BB391A7E0}" type="presParOf" srcId="{300C0D54-47C1-4D0D-A8FC-CFD25D59F3EB}" destId="{93D451D1-70B7-47F5-920E-C402EEAC821B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013C59-F40A-4D73-97D8-1C998280A9B6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F859FE-1A76-42FC-A8E2-2578BCD6913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организует</a:t>
          </a:r>
        </a:p>
        <a:p>
          <a:r>
            <a:rPr lang="ru-RU" sz="1400" b="1" dirty="0" smtClean="0">
              <a:solidFill>
                <a:srgbClr val="002060"/>
              </a:solidFill>
            </a:rPr>
            <a:t>награждение победителей</a:t>
          </a:r>
          <a:endParaRPr lang="ru-RU" sz="1400" b="1" dirty="0">
            <a:solidFill>
              <a:srgbClr val="002060"/>
            </a:solidFill>
          </a:endParaRPr>
        </a:p>
      </dgm:t>
    </dgm:pt>
    <dgm:pt modelId="{3F1144B7-93EC-40CD-819D-543CE62B93D3}" type="parTrans" cxnId="{BF43EEEC-1013-4F27-8173-90A857B62961}">
      <dgm:prSet/>
      <dgm:spPr/>
      <dgm:t>
        <a:bodyPr/>
        <a:lstStyle/>
        <a:p>
          <a:endParaRPr lang="ru-RU"/>
        </a:p>
      </dgm:t>
    </dgm:pt>
    <dgm:pt modelId="{19E4385F-3535-41D6-8533-78A2714AAD89}" type="sibTrans" cxnId="{BF43EEEC-1013-4F27-8173-90A857B62961}">
      <dgm:prSet/>
      <dgm:spPr/>
      <dgm:t>
        <a:bodyPr/>
        <a:lstStyle/>
        <a:p>
          <a:endParaRPr lang="ru-RU"/>
        </a:p>
      </dgm:t>
    </dgm:pt>
    <dgm:pt modelId="{009759A1-B3E5-49DF-91E8-3AD718EA905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Дипломы  с логотипами</a:t>
          </a:r>
          <a:endParaRPr lang="ru-RU" sz="1600" b="1" dirty="0">
            <a:solidFill>
              <a:srgbClr val="002060"/>
            </a:solidFill>
          </a:endParaRPr>
        </a:p>
      </dgm:t>
    </dgm:pt>
    <dgm:pt modelId="{C8E7303F-92A5-41AE-82B7-9DBC3853F570}" type="parTrans" cxnId="{BD986F8E-0745-4CE1-84F0-8A8C55F711BD}">
      <dgm:prSet/>
      <dgm:spPr/>
      <dgm:t>
        <a:bodyPr/>
        <a:lstStyle/>
        <a:p>
          <a:endParaRPr lang="ru-RU"/>
        </a:p>
      </dgm:t>
    </dgm:pt>
    <dgm:pt modelId="{88A5C9F4-7C56-40D7-BAA2-86EB7A185E5E}" type="sibTrans" cxnId="{BD986F8E-0745-4CE1-84F0-8A8C55F711BD}">
      <dgm:prSet/>
      <dgm:spPr/>
      <dgm:t>
        <a:bodyPr/>
        <a:lstStyle/>
        <a:p>
          <a:endParaRPr lang="ru-RU"/>
        </a:p>
      </dgm:t>
    </dgm:pt>
    <dgm:pt modelId="{6357B898-0090-449F-ADED-E0889AB276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Информационное 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100" b="1" dirty="0" smtClean="0">
              <a:solidFill>
                <a:srgbClr val="002060"/>
              </a:solidFill>
            </a:rPr>
            <a:t> </a:t>
          </a:r>
          <a:r>
            <a:rPr lang="ru-RU" sz="1400" dirty="0" smtClean="0">
              <a:solidFill>
                <a:srgbClr val="002060"/>
              </a:solidFill>
            </a:rPr>
            <a:t>освещение </a:t>
          </a:r>
        </a:p>
        <a:p>
          <a:r>
            <a:rPr lang="ru-RU" sz="1400" dirty="0" smtClean="0">
              <a:solidFill>
                <a:srgbClr val="002060"/>
              </a:solidFill>
            </a:rPr>
            <a:t>в </a:t>
          </a:r>
        </a:p>
        <a:p>
          <a:r>
            <a:rPr lang="ru-RU" sz="1400" dirty="0" smtClean="0">
              <a:solidFill>
                <a:srgbClr val="002060"/>
              </a:solidFill>
            </a:rPr>
            <a:t>СМИ</a:t>
          </a:r>
          <a:endParaRPr lang="ru-RU" sz="1400" dirty="0">
            <a:solidFill>
              <a:srgbClr val="002060"/>
            </a:solidFill>
          </a:endParaRPr>
        </a:p>
      </dgm:t>
    </dgm:pt>
    <dgm:pt modelId="{196285F2-7468-42C6-97A3-B3792FD5C5C5}" type="parTrans" cxnId="{9D1CF060-FA82-406D-B78D-BECE64B3438A}">
      <dgm:prSet/>
      <dgm:spPr/>
      <dgm:t>
        <a:bodyPr/>
        <a:lstStyle/>
        <a:p>
          <a:endParaRPr lang="ru-RU"/>
        </a:p>
      </dgm:t>
    </dgm:pt>
    <dgm:pt modelId="{EAEB23BC-045B-4AB3-9E97-9A97D5973FC8}" type="sibTrans" cxnId="{9D1CF060-FA82-406D-B78D-BECE64B3438A}">
      <dgm:prSet/>
      <dgm:spPr/>
      <dgm:t>
        <a:bodyPr/>
        <a:lstStyle/>
        <a:p>
          <a:endParaRPr lang="ru-RU"/>
        </a:p>
      </dgm:t>
    </dgm:pt>
    <dgm:pt modelId="{96E446DB-DE06-42DB-86DB-ABCD16F6DF4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Организация процедуры награждения</a:t>
          </a:r>
          <a:endParaRPr lang="ru-RU" sz="1600" dirty="0">
            <a:solidFill>
              <a:srgbClr val="002060"/>
            </a:solidFill>
          </a:endParaRPr>
        </a:p>
      </dgm:t>
    </dgm:pt>
    <dgm:pt modelId="{34597F61-B3F0-41ED-B851-F5738998D626}" type="parTrans" cxnId="{6F79D8B3-14A3-4D56-B4F4-661A1190741A}">
      <dgm:prSet/>
      <dgm:spPr/>
      <dgm:t>
        <a:bodyPr/>
        <a:lstStyle/>
        <a:p>
          <a:endParaRPr lang="ru-RU"/>
        </a:p>
      </dgm:t>
    </dgm:pt>
    <dgm:pt modelId="{A7894C63-C8F5-4718-B10E-C8BDB86C031C}" type="sibTrans" cxnId="{6F79D8B3-14A3-4D56-B4F4-661A1190741A}">
      <dgm:prSet/>
      <dgm:spPr/>
      <dgm:t>
        <a:bodyPr/>
        <a:lstStyle/>
        <a:p>
          <a:endParaRPr lang="ru-RU"/>
        </a:p>
      </dgm:t>
    </dgm:pt>
    <dgm:pt modelId="{83DFC637-7F50-42E7-A4E7-2637166C1D1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Призы</a:t>
          </a:r>
        </a:p>
        <a:p>
          <a:r>
            <a:rPr lang="ru-RU" sz="1600" dirty="0" err="1" smtClean="0">
              <a:solidFill>
                <a:srgbClr val="002060"/>
              </a:solidFill>
            </a:rPr>
            <a:t>по-возможности</a:t>
          </a:r>
          <a:r>
            <a:rPr lang="ru-RU" sz="1600" dirty="0" smtClean="0">
              <a:solidFill>
                <a:srgbClr val="002060"/>
              </a:solidFill>
            </a:rPr>
            <a:t> </a:t>
          </a:r>
          <a:endParaRPr lang="ru-RU" sz="1600" dirty="0" smtClean="0">
            <a:solidFill>
              <a:srgbClr val="002060"/>
            </a:solidFill>
          </a:endParaRPr>
        </a:p>
      </dgm:t>
    </dgm:pt>
    <dgm:pt modelId="{17A36502-FEA1-457F-9462-1F4BBD660532}" type="parTrans" cxnId="{CE0BE8BC-16E1-4251-B98A-50AC814AFCCA}">
      <dgm:prSet/>
      <dgm:spPr/>
      <dgm:t>
        <a:bodyPr/>
        <a:lstStyle/>
        <a:p>
          <a:endParaRPr lang="ru-RU"/>
        </a:p>
      </dgm:t>
    </dgm:pt>
    <dgm:pt modelId="{FB4944C4-5375-4D14-B080-DE3F0C498272}" type="sibTrans" cxnId="{CE0BE8BC-16E1-4251-B98A-50AC814AFCCA}">
      <dgm:prSet/>
      <dgm:spPr/>
      <dgm:t>
        <a:bodyPr/>
        <a:lstStyle/>
        <a:p>
          <a:endParaRPr lang="ru-RU"/>
        </a:p>
      </dgm:t>
    </dgm:pt>
    <dgm:pt modelId="{35DA8893-487C-42F2-8FA4-2F4997EDF050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Привлечение потенциальных партнеров Конкурса </a:t>
          </a:r>
          <a:endParaRPr lang="ru-RU" sz="1600" dirty="0">
            <a:solidFill>
              <a:srgbClr val="002060"/>
            </a:solidFill>
          </a:endParaRPr>
        </a:p>
      </dgm:t>
    </dgm:pt>
    <dgm:pt modelId="{4D55D997-0250-454B-A127-DF24798EFCFA}" type="parTrans" cxnId="{C7413C41-199D-4517-A773-04C9D1F02647}">
      <dgm:prSet/>
      <dgm:spPr/>
      <dgm:t>
        <a:bodyPr/>
        <a:lstStyle/>
        <a:p>
          <a:endParaRPr lang="ru-RU"/>
        </a:p>
      </dgm:t>
    </dgm:pt>
    <dgm:pt modelId="{9540BE15-0F83-4434-AF75-0800F89067AB}" type="sibTrans" cxnId="{C7413C41-199D-4517-A773-04C9D1F02647}">
      <dgm:prSet/>
      <dgm:spPr/>
      <dgm:t>
        <a:bodyPr/>
        <a:lstStyle/>
        <a:p>
          <a:endParaRPr lang="ru-RU"/>
        </a:p>
      </dgm:t>
    </dgm:pt>
    <dgm:pt modelId="{CBD12B03-20A0-444A-A301-C0F383A22616}" type="pres">
      <dgm:prSet presAssocID="{26013C59-F40A-4D73-97D8-1C998280A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7600F-6CBE-4E05-8FC2-CBA99000DC40}" type="pres">
      <dgm:prSet presAssocID="{F4F859FE-1A76-42FC-A8E2-2578BCD6913D}" presName="centerShape" presStyleLbl="node0" presStyleIdx="0" presStyleCnt="1"/>
      <dgm:spPr/>
      <dgm:t>
        <a:bodyPr/>
        <a:lstStyle/>
        <a:p>
          <a:endParaRPr lang="ru-RU"/>
        </a:p>
      </dgm:t>
    </dgm:pt>
    <dgm:pt modelId="{A26BEAC5-0397-48EB-AA53-2A8277A00E13}" type="pres">
      <dgm:prSet presAssocID="{C8E7303F-92A5-41AE-82B7-9DBC3853F570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2AA33ED-2667-4542-837F-87B94B4276D6}" type="pres">
      <dgm:prSet presAssocID="{C8E7303F-92A5-41AE-82B7-9DBC3853F57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2C363B-9882-44B8-9332-AB1321D4D523}" type="pres">
      <dgm:prSet presAssocID="{009759A1-B3E5-49DF-91E8-3AD718EA9055}" presName="node" presStyleLbl="node1" presStyleIdx="0" presStyleCnt="5" custScaleX="115983" custScaleY="108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70852-4194-48F2-B9D3-981744604976}" type="pres">
      <dgm:prSet presAssocID="{196285F2-7468-42C6-97A3-B3792FD5C5C5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9DECD18-3C7E-4E7C-A682-2EFEFB610BBD}" type="pres">
      <dgm:prSet presAssocID="{196285F2-7468-42C6-97A3-B3792FD5C5C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4DD4A9E-54EF-4C50-8A83-7A3C5907BAF5}" type="pres">
      <dgm:prSet presAssocID="{6357B898-0090-449F-ADED-E0889AB2762C}" presName="node" presStyleLbl="node1" presStyleIdx="1" presStyleCnt="5" custScaleX="126507" custScaleY="12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D5E4A-6A0E-499B-96F7-B05CF9FBE2EA}" type="pres">
      <dgm:prSet presAssocID="{34597F61-B3F0-41ED-B851-F5738998D626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981CB61-CBDB-4E31-A44D-1682157449ED}" type="pres">
      <dgm:prSet presAssocID="{34597F61-B3F0-41ED-B851-F5738998D62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6BE23CC-078A-4C74-98E0-36E8EA9686A3}" type="pres">
      <dgm:prSet presAssocID="{96E446DB-DE06-42DB-86DB-ABCD16F6DF4B}" presName="node" presStyleLbl="node1" presStyleIdx="2" presStyleCnt="5" custScaleX="127752" custScaleY="11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2A64-8684-4378-B31F-204BC178043E}" type="pres">
      <dgm:prSet presAssocID="{4D55D997-0250-454B-A127-DF24798EFCF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43291CA-3893-4D5E-AB35-83C2C7271898}" type="pres">
      <dgm:prSet presAssocID="{4D55D997-0250-454B-A127-DF24798EFCF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FFD0908-8109-4C0E-A578-137F3A6F84DF}" type="pres">
      <dgm:prSet presAssocID="{35DA8893-487C-42F2-8FA4-2F4997EDF050}" presName="node" presStyleLbl="node1" presStyleIdx="3" presStyleCnt="5" custScaleX="127339" custScaleY="11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B8B87-9A1F-4AF2-B295-548A20FA45C7}" type="pres">
      <dgm:prSet presAssocID="{17A36502-FEA1-457F-9462-1F4BBD66053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9EB2703-76A3-4A41-8218-A5BDAAAB6C69}" type="pres">
      <dgm:prSet presAssocID="{17A36502-FEA1-457F-9462-1F4BBD66053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12E29D6-84E3-48B3-A0AB-7725F01DE5F6}" type="pres">
      <dgm:prSet presAssocID="{83DFC637-7F50-42E7-A4E7-2637166C1D1E}" presName="node" presStyleLbl="node1" presStyleIdx="4" presStyleCnt="5" custScaleX="124863" custScaleY="11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93A3B-BED5-4563-908A-F6EF466F49D2}" type="presOf" srcId="{6357B898-0090-449F-ADED-E0889AB2762C}" destId="{14DD4A9E-54EF-4C50-8A83-7A3C5907BAF5}" srcOrd="0" destOrd="0" presId="urn:microsoft.com/office/officeart/2005/8/layout/radial5"/>
    <dgm:cxn modelId="{BD986F8E-0745-4CE1-84F0-8A8C55F711BD}" srcId="{F4F859FE-1A76-42FC-A8E2-2578BCD6913D}" destId="{009759A1-B3E5-49DF-91E8-3AD718EA9055}" srcOrd="0" destOrd="0" parTransId="{C8E7303F-92A5-41AE-82B7-9DBC3853F570}" sibTransId="{88A5C9F4-7C56-40D7-BAA2-86EB7A185E5E}"/>
    <dgm:cxn modelId="{37F3CF39-B34B-4623-9662-D1128C4E00F4}" type="presOf" srcId="{4D55D997-0250-454B-A127-DF24798EFCFA}" destId="{96B22A64-8684-4378-B31F-204BC178043E}" srcOrd="0" destOrd="0" presId="urn:microsoft.com/office/officeart/2005/8/layout/radial5"/>
    <dgm:cxn modelId="{678A0D80-1415-4268-88E0-C4B92ED1B329}" type="presOf" srcId="{C8E7303F-92A5-41AE-82B7-9DBC3853F570}" destId="{A26BEAC5-0397-48EB-AA53-2A8277A00E13}" srcOrd="0" destOrd="0" presId="urn:microsoft.com/office/officeart/2005/8/layout/radial5"/>
    <dgm:cxn modelId="{237C26C8-1E86-4917-AAD7-CDABEF44DF8E}" type="presOf" srcId="{009759A1-B3E5-49DF-91E8-3AD718EA9055}" destId="{232C363B-9882-44B8-9332-AB1321D4D523}" srcOrd="0" destOrd="0" presId="urn:microsoft.com/office/officeart/2005/8/layout/radial5"/>
    <dgm:cxn modelId="{DFEBE8E0-A0FC-4D72-A172-5DBBF5DDBB8D}" type="presOf" srcId="{83DFC637-7F50-42E7-A4E7-2637166C1D1E}" destId="{912E29D6-84E3-48B3-A0AB-7725F01DE5F6}" srcOrd="0" destOrd="0" presId="urn:microsoft.com/office/officeart/2005/8/layout/radial5"/>
    <dgm:cxn modelId="{C302E6D7-51DB-41EA-96EC-9B0146D28A80}" type="presOf" srcId="{17A36502-FEA1-457F-9462-1F4BBD660532}" destId="{707B8B87-9A1F-4AF2-B295-548A20FA45C7}" srcOrd="0" destOrd="0" presId="urn:microsoft.com/office/officeart/2005/8/layout/radial5"/>
    <dgm:cxn modelId="{72C98396-6E17-436A-8ED9-6876141DA94B}" type="presOf" srcId="{F4F859FE-1A76-42FC-A8E2-2578BCD6913D}" destId="{5437600F-6CBE-4E05-8FC2-CBA99000DC40}" srcOrd="0" destOrd="0" presId="urn:microsoft.com/office/officeart/2005/8/layout/radial5"/>
    <dgm:cxn modelId="{A90F9B2B-1172-4605-8DAA-D6B7F42161A3}" type="presOf" srcId="{C8E7303F-92A5-41AE-82B7-9DBC3853F570}" destId="{42AA33ED-2667-4542-837F-87B94B4276D6}" srcOrd="1" destOrd="0" presId="urn:microsoft.com/office/officeart/2005/8/layout/radial5"/>
    <dgm:cxn modelId="{CE0BE8BC-16E1-4251-B98A-50AC814AFCCA}" srcId="{F4F859FE-1A76-42FC-A8E2-2578BCD6913D}" destId="{83DFC637-7F50-42E7-A4E7-2637166C1D1E}" srcOrd="4" destOrd="0" parTransId="{17A36502-FEA1-457F-9462-1F4BBD660532}" sibTransId="{FB4944C4-5375-4D14-B080-DE3F0C498272}"/>
    <dgm:cxn modelId="{C7413C41-199D-4517-A773-04C9D1F02647}" srcId="{F4F859FE-1A76-42FC-A8E2-2578BCD6913D}" destId="{35DA8893-487C-42F2-8FA4-2F4997EDF050}" srcOrd="3" destOrd="0" parTransId="{4D55D997-0250-454B-A127-DF24798EFCFA}" sibTransId="{9540BE15-0F83-4434-AF75-0800F89067AB}"/>
    <dgm:cxn modelId="{C92D9739-955F-4B32-8FC8-712C72EA5C8A}" type="presOf" srcId="{34597F61-B3F0-41ED-B851-F5738998D626}" destId="{781D5E4A-6A0E-499B-96F7-B05CF9FBE2EA}" srcOrd="0" destOrd="0" presId="urn:microsoft.com/office/officeart/2005/8/layout/radial5"/>
    <dgm:cxn modelId="{1DDD8B5A-71AC-4942-9C96-9C5E434759FC}" type="presOf" srcId="{196285F2-7468-42C6-97A3-B3792FD5C5C5}" destId="{F9DECD18-3C7E-4E7C-A682-2EFEFB610BBD}" srcOrd="1" destOrd="0" presId="urn:microsoft.com/office/officeart/2005/8/layout/radial5"/>
    <dgm:cxn modelId="{9D1CF060-FA82-406D-B78D-BECE64B3438A}" srcId="{F4F859FE-1A76-42FC-A8E2-2578BCD6913D}" destId="{6357B898-0090-449F-ADED-E0889AB2762C}" srcOrd="1" destOrd="0" parTransId="{196285F2-7468-42C6-97A3-B3792FD5C5C5}" sibTransId="{EAEB23BC-045B-4AB3-9E97-9A97D5973FC8}"/>
    <dgm:cxn modelId="{6F79D8B3-14A3-4D56-B4F4-661A1190741A}" srcId="{F4F859FE-1A76-42FC-A8E2-2578BCD6913D}" destId="{96E446DB-DE06-42DB-86DB-ABCD16F6DF4B}" srcOrd="2" destOrd="0" parTransId="{34597F61-B3F0-41ED-B851-F5738998D626}" sibTransId="{A7894C63-C8F5-4718-B10E-C8BDB86C031C}"/>
    <dgm:cxn modelId="{AA5F6456-C52C-4838-BBDB-BF7ACAEA737D}" type="presOf" srcId="{17A36502-FEA1-457F-9462-1F4BBD660532}" destId="{69EB2703-76A3-4A41-8218-A5BDAAAB6C69}" srcOrd="1" destOrd="0" presId="urn:microsoft.com/office/officeart/2005/8/layout/radial5"/>
    <dgm:cxn modelId="{3265BE8E-1443-4E75-9122-6B74C3346441}" type="presOf" srcId="{196285F2-7468-42C6-97A3-B3792FD5C5C5}" destId="{F8B70852-4194-48F2-B9D3-981744604976}" srcOrd="0" destOrd="0" presId="urn:microsoft.com/office/officeart/2005/8/layout/radial5"/>
    <dgm:cxn modelId="{6327EF6E-64B6-4620-9CFA-E4DA054AA281}" type="presOf" srcId="{26013C59-F40A-4D73-97D8-1C998280A9B6}" destId="{CBD12B03-20A0-444A-A301-C0F383A22616}" srcOrd="0" destOrd="0" presId="urn:microsoft.com/office/officeart/2005/8/layout/radial5"/>
    <dgm:cxn modelId="{A854CAA5-CA5F-4CD1-9760-7F7F777C1CD8}" type="presOf" srcId="{35DA8893-487C-42F2-8FA4-2F4997EDF050}" destId="{DFFD0908-8109-4C0E-A578-137F3A6F84DF}" srcOrd="0" destOrd="0" presId="urn:microsoft.com/office/officeart/2005/8/layout/radial5"/>
    <dgm:cxn modelId="{BF43EEEC-1013-4F27-8173-90A857B62961}" srcId="{26013C59-F40A-4D73-97D8-1C998280A9B6}" destId="{F4F859FE-1A76-42FC-A8E2-2578BCD6913D}" srcOrd="0" destOrd="0" parTransId="{3F1144B7-93EC-40CD-819D-543CE62B93D3}" sibTransId="{19E4385F-3535-41D6-8533-78A2714AAD89}"/>
    <dgm:cxn modelId="{710CA95A-B892-476F-AB5E-E87B74D87CCB}" type="presOf" srcId="{34597F61-B3F0-41ED-B851-F5738998D626}" destId="{6981CB61-CBDB-4E31-A44D-1682157449ED}" srcOrd="1" destOrd="0" presId="urn:microsoft.com/office/officeart/2005/8/layout/radial5"/>
    <dgm:cxn modelId="{82F6157C-7B97-4CD2-9358-EF75F982F726}" type="presOf" srcId="{4D55D997-0250-454B-A127-DF24798EFCFA}" destId="{343291CA-3893-4D5E-AB35-83C2C7271898}" srcOrd="1" destOrd="0" presId="urn:microsoft.com/office/officeart/2005/8/layout/radial5"/>
    <dgm:cxn modelId="{AE157D8A-772C-48FF-BB3B-2EE2F8BE5939}" type="presOf" srcId="{96E446DB-DE06-42DB-86DB-ABCD16F6DF4B}" destId="{E6BE23CC-078A-4C74-98E0-36E8EA9686A3}" srcOrd="0" destOrd="0" presId="urn:microsoft.com/office/officeart/2005/8/layout/radial5"/>
    <dgm:cxn modelId="{A9FEA358-9A2C-4717-BDCA-918073CA5B96}" type="presParOf" srcId="{CBD12B03-20A0-444A-A301-C0F383A22616}" destId="{5437600F-6CBE-4E05-8FC2-CBA99000DC40}" srcOrd="0" destOrd="0" presId="urn:microsoft.com/office/officeart/2005/8/layout/radial5"/>
    <dgm:cxn modelId="{8E3A540E-FD1B-45D2-A37B-0D0E8EC4530F}" type="presParOf" srcId="{CBD12B03-20A0-444A-A301-C0F383A22616}" destId="{A26BEAC5-0397-48EB-AA53-2A8277A00E13}" srcOrd="1" destOrd="0" presId="urn:microsoft.com/office/officeart/2005/8/layout/radial5"/>
    <dgm:cxn modelId="{9F2895C2-FF45-4110-A157-671C3E68F8E9}" type="presParOf" srcId="{A26BEAC5-0397-48EB-AA53-2A8277A00E13}" destId="{42AA33ED-2667-4542-837F-87B94B4276D6}" srcOrd="0" destOrd="0" presId="urn:microsoft.com/office/officeart/2005/8/layout/radial5"/>
    <dgm:cxn modelId="{15703217-4121-4CED-BBD2-1278C27AE11D}" type="presParOf" srcId="{CBD12B03-20A0-444A-A301-C0F383A22616}" destId="{232C363B-9882-44B8-9332-AB1321D4D523}" srcOrd="2" destOrd="0" presId="urn:microsoft.com/office/officeart/2005/8/layout/radial5"/>
    <dgm:cxn modelId="{C7B97FBA-3154-4001-BD61-F04B434C5BED}" type="presParOf" srcId="{CBD12B03-20A0-444A-A301-C0F383A22616}" destId="{F8B70852-4194-48F2-B9D3-981744604976}" srcOrd="3" destOrd="0" presId="urn:microsoft.com/office/officeart/2005/8/layout/radial5"/>
    <dgm:cxn modelId="{7A4CDAA8-FF36-45D4-8248-C98041EF238A}" type="presParOf" srcId="{F8B70852-4194-48F2-B9D3-981744604976}" destId="{F9DECD18-3C7E-4E7C-A682-2EFEFB610BBD}" srcOrd="0" destOrd="0" presId="urn:microsoft.com/office/officeart/2005/8/layout/radial5"/>
    <dgm:cxn modelId="{BF400F09-923A-4FEE-A8B9-103F555B6B81}" type="presParOf" srcId="{CBD12B03-20A0-444A-A301-C0F383A22616}" destId="{14DD4A9E-54EF-4C50-8A83-7A3C5907BAF5}" srcOrd="4" destOrd="0" presId="urn:microsoft.com/office/officeart/2005/8/layout/radial5"/>
    <dgm:cxn modelId="{771AA437-396F-450A-9E83-A2B229596500}" type="presParOf" srcId="{CBD12B03-20A0-444A-A301-C0F383A22616}" destId="{781D5E4A-6A0E-499B-96F7-B05CF9FBE2EA}" srcOrd="5" destOrd="0" presId="urn:microsoft.com/office/officeart/2005/8/layout/radial5"/>
    <dgm:cxn modelId="{9E996C3F-236E-4792-8607-01A93B7DF1B9}" type="presParOf" srcId="{781D5E4A-6A0E-499B-96F7-B05CF9FBE2EA}" destId="{6981CB61-CBDB-4E31-A44D-1682157449ED}" srcOrd="0" destOrd="0" presId="urn:microsoft.com/office/officeart/2005/8/layout/radial5"/>
    <dgm:cxn modelId="{E015A4AC-F6BC-476B-BA22-962AF7D70D70}" type="presParOf" srcId="{CBD12B03-20A0-444A-A301-C0F383A22616}" destId="{E6BE23CC-078A-4C74-98E0-36E8EA9686A3}" srcOrd="6" destOrd="0" presId="urn:microsoft.com/office/officeart/2005/8/layout/radial5"/>
    <dgm:cxn modelId="{17EA9587-0AD2-478F-9BB3-0FA232883D16}" type="presParOf" srcId="{CBD12B03-20A0-444A-A301-C0F383A22616}" destId="{96B22A64-8684-4378-B31F-204BC178043E}" srcOrd="7" destOrd="0" presId="urn:microsoft.com/office/officeart/2005/8/layout/radial5"/>
    <dgm:cxn modelId="{405C6AEB-4A87-4B56-984E-A3D4E7AB4D69}" type="presParOf" srcId="{96B22A64-8684-4378-B31F-204BC178043E}" destId="{343291CA-3893-4D5E-AB35-83C2C7271898}" srcOrd="0" destOrd="0" presId="urn:microsoft.com/office/officeart/2005/8/layout/radial5"/>
    <dgm:cxn modelId="{EF8D1191-D12A-4705-99E7-431EEC59AFC7}" type="presParOf" srcId="{CBD12B03-20A0-444A-A301-C0F383A22616}" destId="{DFFD0908-8109-4C0E-A578-137F3A6F84DF}" srcOrd="8" destOrd="0" presId="urn:microsoft.com/office/officeart/2005/8/layout/radial5"/>
    <dgm:cxn modelId="{B8F626E8-9104-4746-AD2A-C892FE3B02D9}" type="presParOf" srcId="{CBD12B03-20A0-444A-A301-C0F383A22616}" destId="{707B8B87-9A1F-4AF2-B295-548A20FA45C7}" srcOrd="9" destOrd="0" presId="urn:microsoft.com/office/officeart/2005/8/layout/radial5"/>
    <dgm:cxn modelId="{0D0131E0-4230-46DE-8550-FBEE72960B81}" type="presParOf" srcId="{707B8B87-9A1F-4AF2-B295-548A20FA45C7}" destId="{69EB2703-76A3-4A41-8218-A5BDAAAB6C69}" srcOrd="0" destOrd="0" presId="urn:microsoft.com/office/officeart/2005/8/layout/radial5"/>
    <dgm:cxn modelId="{D6692427-8EE7-4D14-AAD8-4C355569C24C}" type="presParOf" srcId="{CBD12B03-20A0-444A-A301-C0F383A22616}" destId="{912E29D6-84E3-48B3-A0AB-7725F01DE5F6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A0D10-FE23-4BF9-AE95-60A9155BCD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C5845F-9D10-497D-B479-5B22BAEC06EC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Региональный оператор </a:t>
          </a:r>
          <a:endParaRPr lang="ru-RU" dirty="0">
            <a:solidFill>
              <a:srgbClr val="002060"/>
            </a:solidFill>
          </a:endParaRPr>
        </a:p>
      </dgm:t>
    </dgm:pt>
    <dgm:pt modelId="{8E8830FB-62C6-4997-9223-FADDD2D475BE}" type="parTrans" cxnId="{FC6DFD8C-5752-4D0E-86E0-076E7C1AFBBE}">
      <dgm:prSet/>
      <dgm:spPr/>
      <dgm:t>
        <a:bodyPr/>
        <a:lstStyle/>
        <a:p>
          <a:endParaRPr lang="ru-RU"/>
        </a:p>
      </dgm:t>
    </dgm:pt>
    <dgm:pt modelId="{096872BF-1D50-4E28-8491-BB2AD70BECD4}" type="sibTrans" cxnId="{FC6DFD8C-5752-4D0E-86E0-076E7C1AFBBE}">
      <dgm:prSet/>
      <dgm:spPr/>
      <dgm:t>
        <a:bodyPr/>
        <a:lstStyle/>
        <a:p>
          <a:endParaRPr lang="ru-RU"/>
        </a:p>
      </dgm:t>
    </dgm:pt>
    <dgm:pt modelId="{E268D3A9-0760-41D2-8113-FA7FCFA7FC7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заполняет      и направляет в адрес федерального оператора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FC8A3CDC-4124-4467-9633-967E4FA79365}" type="parTrans" cxnId="{2566849C-11A0-4C88-A82B-505E46BDA823}">
      <dgm:prSet/>
      <dgm:spPr/>
      <dgm:t>
        <a:bodyPr/>
        <a:lstStyle/>
        <a:p>
          <a:endParaRPr lang="ru-RU"/>
        </a:p>
      </dgm:t>
    </dgm:pt>
    <dgm:pt modelId="{93E2AF07-0DFF-4DF8-A664-FE8BD4E48FEC}" type="sibTrans" cxnId="{2566849C-11A0-4C88-A82B-505E46BDA823}">
      <dgm:prSet/>
      <dgm:spPr/>
      <dgm:t>
        <a:bodyPr/>
        <a:lstStyle/>
        <a:p>
          <a:endParaRPr lang="ru-RU"/>
        </a:p>
      </dgm:t>
    </dgm:pt>
    <dgm:pt modelId="{322ED141-1D20-42C6-8C35-7ACBAAF2484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согласие 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на обработку своих персональных данных</a:t>
          </a:r>
          <a:endParaRPr lang="ru-RU" b="1" dirty="0">
            <a:solidFill>
              <a:srgbClr val="002060"/>
            </a:solidFill>
          </a:endParaRPr>
        </a:p>
      </dgm:t>
    </dgm:pt>
    <dgm:pt modelId="{AD195E33-30E2-422C-B353-63F2001FF2E2}" type="parTrans" cxnId="{472777EC-AE11-4D32-B61E-7F41DCF5C922}">
      <dgm:prSet/>
      <dgm:spPr/>
      <dgm:t>
        <a:bodyPr/>
        <a:lstStyle/>
        <a:p>
          <a:endParaRPr lang="ru-RU"/>
        </a:p>
      </dgm:t>
    </dgm:pt>
    <dgm:pt modelId="{3E282018-80D0-437E-81F6-795D52A6307D}" type="sibTrans" cxnId="{472777EC-AE11-4D32-B61E-7F41DCF5C922}">
      <dgm:prSet/>
      <dgm:spPr/>
      <dgm:t>
        <a:bodyPr/>
        <a:lstStyle/>
        <a:p>
          <a:endParaRPr lang="ru-RU"/>
        </a:p>
      </dgm:t>
    </dgm:pt>
    <dgm:pt modelId="{8DAFE4AD-D8BD-46A9-909F-FE68AE630515}" type="pres">
      <dgm:prSet presAssocID="{B8FA0D10-FE23-4BF9-AE95-60A9155BCD1C}" presName="CompostProcess" presStyleCnt="0">
        <dgm:presLayoutVars>
          <dgm:dir/>
          <dgm:resizeHandles val="exact"/>
        </dgm:presLayoutVars>
      </dgm:prSet>
      <dgm:spPr/>
    </dgm:pt>
    <dgm:pt modelId="{83AB8ACB-CE38-446F-80E7-510CC5D3542A}" type="pres">
      <dgm:prSet presAssocID="{B8FA0D10-FE23-4BF9-AE95-60A9155BCD1C}" presName="arrow" presStyleLbl="bgShp" presStyleIdx="0" presStyleCnt="1" custScaleX="64347" custLinFactNeighborX="328" custLinFactNeighborY="-320"/>
      <dgm:spPr/>
    </dgm:pt>
    <dgm:pt modelId="{854B279E-4E80-466D-BBE9-A462026702D6}" type="pres">
      <dgm:prSet presAssocID="{B8FA0D10-FE23-4BF9-AE95-60A9155BCD1C}" presName="linearProcess" presStyleCnt="0"/>
      <dgm:spPr/>
    </dgm:pt>
    <dgm:pt modelId="{4E5834DA-7A6A-4897-9A61-993A0225B9C3}" type="pres">
      <dgm:prSet presAssocID="{3FC5845F-9D10-497D-B479-5B22BAEC06EC}" presName="textNode" presStyleLbl="node1" presStyleIdx="0" presStyleCnt="3" custLinFactNeighborX="20168" custLinFactNeighborY="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3223E-B320-40DA-AD0E-52D18FB5652E}" type="pres">
      <dgm:prSet presAssocID="{096872BF-1D50-4E28-8491-BB2AD70BECD4}" presName="sibTrans" presStyleCnt="0"/>
      <dgm:spPr/>
    </dgm:pt>
    <dgm:pt modelId="{1D93184C-9905-43F7-AFF4-C86517C4BCBE}" type="pres">
      <dgm:prSet presAssocID="{E268D3A9-0760-41D2-8113-FA7FCFA7FC7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60B2E-72C5-4471-9BFD-D73CBB23FCDF}" type="pres">
      <dgm:prSet presAssocID="{93E2AF07-0DFF-4DF8-A664-FE8BD4E48FEC}" presName="sibTrans" presStyleCnt="0"/>
      <dgm:spPr/>
    </dgm:pt>
    <dgm:pt modelId="{DB438A21-1912-4830-BF1B-AFCABD539724}" type="pres">
      <dgm:prSet presAssocID="{322ED141-1D20-42C6-8C35-7ACBAAF2484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58E1E-D5DA-4C97-B73F-2CA8BE299DE8}" type="presOf" srcId="{E268D3A9-0760-41D2-8113-FA7FCFA7FC7B}" destId="{1D93184C-9905-43F7-AFF4-C86517C4BCBE}" srcOrd="0" destOrd="0" presId="urn:microsoft.com/office/officeart/2005/8/layout/hProcess9"/>
    <dgm:cxn modelId="{2566849C-11A0-4C88-A82B-505E46BDA823}" srcId="{B8FA0D10-FE23-4BF9-AE95-60A9155BCD1C}" destId="{E268D3A9-0760-41D2-8113-FA7FCFA7FC7B}" srcOrd="1" destOrd="0" parTransId="{FC8A3CDC-4124-4467-9633-967E4FA79365}" sibTransId="{93E2AF07-0DFF-4DF8-A664-FE8BD4E48FEC}"/>
    <dgm:cxn modelId="{472777EC-AE11-4D32-B61E-7F41DCF5C922}" srcId="{B8FA0D10-FE23-4BF9-AE95-60A9155BCD1C}" destId="{322ED141-1D20-42C6-8C35-7ACBAAF2484B}" srcOrd="2" destOrd="0" parTransId="{AD195E33-30E2-422C-B353-63F2001FF2E2}" sibTransId="{3E282018-80D0-437E-81F6-795D52A6307D}"/>
    <dgm:cxn modelId="{E51DDDF2-A5D4-4561-A92A-007B2EDC2EF8}" type="presOf" srcId="{322ED141-1D20-42C6-8C35-7ACBAAF2484B}" destId="{DB438A21-1912-4830-BF1B-AFCABD539724}" srcOrd="0" destOrd="0" presId="urn:microsoft.com/office/officeart/2005/8/layout/hProcess9"/>
    <dgm:cxn modelId="{FC6DFD8C-5752-4D0E-86E0-076E7C1AFBBE}" srcId="{B8FA0D10-FE23-4BF9-AE95-60A9155BCD1C}" destId="{3FC5845F-9D10-497D-B479-5B22BAEC06EC}" srcOrd="0" destOrd="0" parTransId="{8E8830FB-62C6-4997-9223-FADDD2D475BE}" sibTransId="{096872BF-1D50-4E28-8491-BB2AD70BECD4}"/>
    <dgm:cxn modelId="{D74B3263-4400-45F0-A87B-58D8A8BBC5F8}" type="presOf" srcId="{B8FA0D10-FE23-4BF9-AE95-60A9155BCD1C}" destId="{8DAFE4AD-D8BD-46A9-909F-FE68AE630515}" srcOrd="0" destOrd="0" presId="urn:microsoft.com/office/officeart/2005/8/layout/hProcess9"/>
    <dgm:cxn modelId="{85D8C61B-E348-4C93-8CDE-C3C850342C55}" type="presOf" srcId="{3FC5845F-9D10-497D-B479-5B22BAEC06EC}" destId="{4E5834DA-7A6A-4897-9A61-993A0225B9C3}" srcOrd="0" destOrd="0" presId="urn:microsoft.com/office/officeart/2005/8/layout/hProcess9"/>
    <dgm:cxn modelId="{0AC99423-DA69-42C9-BC5E-235841127747}" type="presParOf" srcId="{8DAFE4AD-D8BD-46A9-909F-FE68AE630515}" destId="{83AB8ACB-CE38-446F-80E7-510CC5D3542A}" srcOrd="0" destOrd="0" presId="urn:microsoft.com/office/officeart/2005/8/layout/hProcess9"/>
    <dgm:cxn modelId="{343CD378-F577-41C3-B70F-9D06F0A37B27}" type="presParOf" srcId="{8DAFE4AD-D8BD-46A9-909F-FE68AE630515}" destId="{854B279E-4E80-466D-BBE9-A462026702D6}" srcOrd="1" destOrd="0" presId="urn:microsoft.com/office/officeart/2005/8/layout/hProcess9"/>
    <dgm:cxn modelId="{E5E6F385-E990-4FC3-8659-FBB350489DA8}" type="presParOf" srcId="{854B279E-4E80-466D-BBE9-A462026702D6}" destId="{4E5834DA-7A6A-4897-9A61-993A0225B9C3}" srcOrd="0" destOrd="0" presId="urn:microsoft.com/office/officeart/2005/8/layout/hProcess9"/>
    <dgm:cxn modelId="{EFE70AE3-8AC0-40AB-9CEC-CDBA8A43441F}" type="presParOf" srcId="{854B279E-4E80-466D-BBE9-A462026702D6}" destId="{AD13223E-B320-40DA-AD0E-52D18FB5652E}" srcOrd="1" destOrd="0" presId="urn:microsoft.com/office/officeart/2005/8/layout/hProcess9"/>
    <dgm:cxn modelId="{4FA0067F-6F8D-4877-A366-9CED7FA3B2C6}" type="presParOf" srcId="{854B279E-4E80-466D-BBE9-A462026702D6}" destId="{1D93184C-9905-43F7-AFF4-C86517C4BCBE}" srcOrd="2" destOrd="0" presId="urn:microsoft.com/office/officeart/2005/8/layout/hProcess9"/>
    <dgm:cxn modelId="{C5328483-4CC2-4515-A692-906546B2EBA4}" type="presParOf" srcId="{854B279E-4E80-466D-BBE9-A462026702D6}" destId="{02460B2E-72C5-4471-9BFD-D73CBB23FCDF}" srcOrd="3" destOrd="0" presId="urn:microsoft.com/office/officeart/2005/8/layout/hProcess9"/>
    <dgm:cxn modelId="{DA34BC85-D764-46BD-ADB1-BAE2C4EAF74F}" type="presParOf" srcId="{854B279E-4E80-466D-BBE9-A462026702D6}" destId="{DB438A21-1912-4830-BF1B-AFCABD539724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A0DFB-25FE-438B-B046-7794670E0DD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DE8F5-10A2-44CC-A953-F9C4F84C99C4}">
      <dgm:prSet phldrT="[Текст]"/>
      <dgm:spPr/>
      <dgm:t>
        <a:bodyPr/>
        <a:lstStyle/>
        <a:p>
          <a:r>
            <a:rPr lang="ru-RU" b="1" dirty="0" smtClean="0"/>
            <a:t>Ответственный оператор регионального этапа Конкурса своевременно вносит в личный кабинет сведения по запрашиваемым формам</a:t>
          </a:r>
          <a:endParaRPr lang="ru-RU" b="1" dirty="0"/>
        </a:p>
      </dgm:t>
    </dgm:pt>
    <dgm:pt modelId="{EE01C6F0-61C0-45FD-B7F1-9CCD31FF2DA1}" type="parTrans" cxnId="{42113F4B-432D-4507-B106-209B8DBCFA40}">
      <dgm:prSet/>
      <dgm:spPr/>
      <dgm:t>
        <a:bodyPr/>
        <a:lstStyle/>
        <a:p>
          <a:endParaRPr lang="ru-RU"/>
        </a:p>
      </dgm:t>
    </dgm:pt>
    <dgm:pt modelId="{EE9237FD-B9C5-414B-9328-7B7B2FC1273E}" type="sibTrans" cxnId="{42113F4B-432D-4507-B106-209B8DBCFA40}">
      <dgm:prSet/>
      <dgm:spPr/>
      <dgm:t>
        <a:bodyPr/>
        <a:lstStyle/>
        <a:p>
          <a:endParaRPr lang="ru-RU"/>
        </a:p>
      </dgm:t>
    </dgm:pt>
    <dgm:pt modelId="{48E43808-A195-46DB-A92B-90CCBD1D8455}">
      <dgm:prSet phldrT="[Текст]" custT="1"/>
      <dgm:spPr/>
      <dgm:t>
        <a:bodyPr/>
        <a:lstStyle/>
        <a:p>
          <a:r>
            <a:rPr lang="ru-RU" sz="2000" b="1" dirty="0" smtClean="0"/>
            <a:t>актуальные новости о ходе регионального этапа Конкурса</a:t>
          </a:r>
          <a:endParaRPr lang="ru-RU" sz="2000" b="1" dirty="0"/>
        </a:p>
      </dgm:t>
    </dgm:pt>
    <dgm:pt modelId="{87C7DD0B-661E-4E5D-8F7B-B61ADFA32CEF}" type="parTrans" cxnId="{C94AD865-638A-4E28-B7D8-5F0C356FC1B8}">
      <dgm:prSet/>
      <dgm:spPr/>
      <dgm:t>
        <a:bodyPr/>
        <a:lstStyle/>
        <a:p>
          <a:endParaRPr lang="ru-RU"/>
        </a:p>
      </dgm:t>
    </dgm:pt>
    <dgm:pt modelId="{9AC20CCC-AFA0-4002-A550-5CD796A8E252}" type="sibTrans" cxnId="{C94AD865-638A-4E28-B7D8-5F0C356FC1B8}">
      <dgm:prSet/>
      <dgm:spPr/>
      <dgm:t>
        <a:bodyPr/>
        <a:lstStyle/>
        <a:p>
          <a:endParaRPr lang="ru-RU"/>
        </a:p>
      </dgm:t>
    </dgm:pt>
    <dgm:pt modelId="{C947F7A6-1808-48EA-834D-72EA5443B5D5}">
      <dgm:prSet phldrT="[Текст]" custT="1"/>
      <dgm:spPr/>
      <dgm:t>
        <a:bodyPr/>
        <a:lstStyle/>
        <a:p>
          <a:r>
            <a:rPr lang="ru-RU" sz="2000" b="1" dirty="0" smtClean="0"/>
            <a:t>заполненные формы победителей регионального этапа конкурса</a:t>
          </a:r>
          <a:endParaRPr lang="ru-RU" sz="2000" b="1" dirty="0"/>
        </a:p>
      </dgm:t>
    </dgm:pt>
    <dgm:pt modelId="{0D7717C3-1A31-478C-9EF6-1B1DF05A6FDD}" type="parTrans" cxnId="{B28F56BB-FCE5-4CA2-A18B-19936ADC0E4F}">
      <dgm:prSet/>
      <dgm:spPr/>
      <dgm:t>
        <a:bodyPr/>
        <a:lstStyle/>
        <a:p>
          <a:endParaRPr lang="ru-RU"/>
        </a:p>
      </dgm:t>
    </dgm:pt>
    <dgm:pt modelId="{F40C93B0-F21D-4FB6-BEBE-69E2ABC07730}" type="sibTrans" cxnId="{B28F56BB-FCE5-4CA2-A18B-19936ADC0E4F}">
      <dgm:prSet/>
      <dgm:spPr/>
      <dgm:t>
        <a:bodyPr/>
        <a:lstStyle/>
        <a:p>
          <a:endParaRPr lang="ru-RU"/>
        </a:p>
      </dgm:t>
    </dgm:pt>
    <dgm:pt modelId="{252FFD36-DBA8-416A-91A0-B0AB34FC38D9}">
      <dgm:prSet custT="1"/>
      <dgm:spPr/>
      <dgm:t>
        <a:bodyPr/>
        <a:lstStyle/>
        <a:p>
          <a:r>
            <a:rPr lang="ru-RU" sz="2000" b="1" dirty="0" smtClean="0"/>
            <a:t>статистические данные</a:t>
          </a:r>
          <a:endParaRPr lang="ru-RU" sz="2000" b="1" dirty="0"/>
        </a:p>
      </dgm:t>
    </dgm:pt>
    <dgm:pt modelId="{8A6EAB10-34BF-4BFB-97AA-F7CB2F2B7F42}" type="parTrans" cxnId="{ABF40502-BA24-453F-A298-04B088021C96}">
      <dgm:prSet/>
      <dgm:spPr/>
      <dgm:t>
        <a:bodyPr/>
        <a:lstStyle/>
        <a:p>
          <a:endParaRPr lang="ru-RU"/>
        </a:p>
      </dgm:t>
    </dgm:pt>
    <dgm:pt modelId="{800B9E2F-E129-406F-9E57-64E1BE507F3B}" type="sibTrans" cxnId="{ABF40502-BA24-453F-A298-04B088021C96}">
      <dgm:prSet/>
      <dgm:spPr/>
      <dgm:t>
        <a:bodyPr/>
        <a:lstStyle/>
        <a:p>
          <a:endParaRPr lang="ru-RU"/>
        </a:p>
      </dgm:t>
    </dgm:pt>
    <dgm:pt modelId="{0F273A5C-9A3B-4B00-80BE-0C0649A43D8F}">
      <dgm:prSet custT="1"/>
      <dgm:spPr/>
      <dgm:t>
        <a:bodyPr/>
        <a:lstStyle/>
        <a:p>
          <a:r>
            <a:rPr lang="ru-RU" sz="1900" b="1" dirty="0" smtClean="0"/>
            <a:t>сопровождающая документация</a:t>
          </a:r>
          <a:endParaRPr lang="ru-RU" sz="1900" b="1" dirty="0"/>
        </a:p>
      </dgm:t>
    </dgm:pt>
    <dgm:pt modelId="{5478504A-69EB-4B34-8669-B08A102B3976}" type="parTrans" cxnId="{7F998609-94F2-4316-BC3A-394CFAABE2FD}">
      <dgm:prSet/>
      <dgm:spPr/>
      <dgm:t>
        <a:bodyPr/>
        <a:lstStyle/>
        <a:p>
          <a:endParaRPr lang="ru-RU"/>
        </a:p>
      </dgm:t>
    </dgm:pt>
    <dgm:pt modelId="{9A8C7F36-20D0-43CA-BA79-52D69EC3E8EB}" type="sibTrans" cxnId="{7F998609-94F2-4316-BC3A-394CFAABE2FD}">
      <dgm:prSet/>
      <dgm:spPr/>
      <dgm:t>
        <a:bodyPr/>
        <a:lstStyle/>
        <a:p>
          <a:endParaRPr lang="ru-RU"/>
        </a:p>
      </dgm:t>
    </dgm:pt>
    <dgm:pt modelId="{5B751F29-847C-4C1D-843B-018FC723215E}" type="pres">
      <dgm:prSet presAssocID="{3C6A0DFB-25FE-438B-B046-7794670E0D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3868F-DB8A-44C6-849A-5E6969AD4776}" type="pres">
      <dgm:prSet presAssocID="{F35DE8F5-10A2-44CC-A953-F9C4F84C99C4}" presName="roof" presStyleLbl="dkBgShp" presStyleIdx="0" presStyleCnt="2" custLinFactNeighborX="498"/>
      <dgm:spPr/>
      <dgm:t>
        <a:bodyPr/>
        <a:lstStyle/>
        <a:p>
          <a:endParaRPr lang="ru-RU"/>
        </a:p>
      </dgm:t>
    </dgm:pt>
    <dgm:pt modelId="{085640CD-917E-45D7-AA69-9E5D769B77AF}" type="pres">
      <dgm:prSet presAssocID="{F35DE8F5-10A2-44CC-A953-F9C4F84C99C4}" presName="pillars" presStyleCnt="0"/>
      <dgm:spPr/>
    </dgm:pt>
    <dgm:pt modelId="{FF307CE3-ED48-4653-9A61-6226DD9D8A77}" type="pres">
      <dgm:prSet presAssocID="{F35DE8F5-10A2-44CC-A953-F9C4F84C99C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0790-3031-460B-B1BB-66D9B6165F86}" type="pres">
      <dgm:prSet presAssocID="{252FFD36-DBA8-416A-91A0-B0AB34FC38D9}" presName="pillarX" presStyleLbl="node1" presStyleIdx="1" presStyleCnt="4" custLinFactNeighborX="-17" custLinFactNeighborY="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FC52-1D9F-44BD-92FA-D154052B75CE}" type="pres">
      <dgm:prSet presAssocID="{C947F7A6-1808-48EA-834D-72EA5443B5D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4DA4-FBDF-45D1-B870-6F0581A9126D}" type="pres">
      <dgm:prSet presAssocID="{0F273A5C-9A3B-4B00-80BE-0C0649A43D8F}" presName="pillarX" presStyleLbl="node1" presStyleIdx="3" presStyleCnt="4" custLinFactNeighborX="-404" custLinFactNeighborY="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867EA-70A2-4212-A8C8-D83A14EBEB85}" type="pres">
      <dgm:prSet presAssocID="{F35DE8F5-10A2-44CC-A953-F9C4F84C99C4}" presName="base" presStyleLbl="dkBgShp" presStyleIdx="1" presStyleCnt="2"/>
      <dgm:spPr/>
    </dgm:pt>
  </dgm:ptLst>
  <dgm:cxnLst>
    <dgm:cxn modelId="{50F6D5A4-FF28-47B8-B7DD-E86F3F9319BE}" type="presOf" srcId="{C947F7A6-1808-48EA-834D-72EA5443B5D5}" destId="{2BBDFC52-1D9F-44BD-92FA-D154052B75CE}" srcOrd="0" destOrd="0" presId="urn:microsoft.com/office/officeart/2005/8/layout/hList3"/>
    <dgm:cxn modelId="{213B7DA3-927F-4E58-A3C1-1DA765384818}" type="presOf" srcId="{252FFD36-DBA8-416A-91A0-B0AB34FC38D9}" destId="{CB9C0790-3031-460B-B1BB-66D9B6165F86}" srcOrd="0" destOrd="0" presId="urn:microsoft.com/office/officeart/2005/8/layout/hList3"/>
    <dgm:cxn modelId="{B28F56BB-FCE5-4CA2-A18B-19936ADC0E4F}" srcId="{F35DE8F5-10A2-44CC-A953-F9C4F84C99C4}" destId="{C947F7A6-1808-48EA-834D-72EA5443B5D5}" srcOrd="2" destOrd="0" parTransId="{0D7717C3-1A31-478C-9EF6-1B1DF05A6FDD}" sibTransId="{F40C93B0-F21D-4FB6-BEBE-69E2ABC07730}"/>
    <dgm:cxn modelId="{86258842-C840-44EF-9827-6C4BC78706ED}" type="presOf" srcId="{3C6A0DFB-25FE-438B-B046-7794670E0DDB}" destId="{5B751F29-847C-4C1D-843B-018FC723215E}" srcOrd="0" destOrd="0" presId="urn:microsoft.com/office/officeart/2005/8/layout/hList3"/>
    <dgm:cxn modelId="{C94AD865-638A-4E28-B7D8-5F0C356FC1B8}" srcId="{F35DE8F5-10A2-44CC-A953-F9C4F84C99C4}" destId="{48E43808-A195-46DB-A92B-90CCBD1D8455}" srcOrd="0" destOrd="0" parTransId="{87C7DD0B-661E-4E5D-8F7B-B61ADFA32CEF}" sibTransId="{9AC20CCC-AFA0-4002-A550-5CD796A8E252}"/>
    <dgm:cxn modelId="{42113F4B-432D-4507-B106-209B8DBCFA40}" srcId="{3C6A0DFB-25FE-438B-B046-7794670E0DDB}" destId="{F35DE8F5-10A2-44CC-A953-F9C4F84C99C4}" srcOrd="0" destOrd="0" parTransId="{EE01C6F0-61C0-45FD-B7F1-9CCD31FF2DA1}" sibTransId="{EE9237FD-B9C5-414B-9328-7B7B2FC1273E}"/>
    <dgm:cxn modelId="{63BA2A4D-0D02-411F-B4FF-33550AD5DFB8}" type="presOf" srcId="{F35DE8F5-10A2-44CC-A953-F9C4F84C99C4}" destId="{8C23868F-DB8A-44C6-849A-5E6969AD4776}" srcOrd="0" destOrd="0" presId="urn:microsoft.com/office/officeart/2005/8/layout/hList3"/>
    <dgm:cxn modelId="{7F998609-94F2-4316-BC3A-394CFAABE2FD}" srcId="{F35DE8F5-10A2-44CC-A953-F9C4F84C99C4}" destId="{0F273A5C-9A3B-4B00-80BE-0C0649A43D8F}" srcOrd="3" destOrd="0" parTransId="{5478504A-69EB-4B34-8669-B08A102B3976}" sibTransId="{9A8C7F36-20D0-43CA-BA79-52D69EC3E8EB}"/>
    <dgm:cxn modelId="{3D7E7807-AE4E-47BB-80C4-DF88BE64E96E}" type="presOf" srcId="{48E43808-A195-46DB-A92B-90CCBD1D8455}" destId="{FF307CE3-ED48-4653-9A61-6226DD9D8A77}" srcOrd="0" destOrd="0" presId="urn:microsoft.com/office/officeart/2005/8/layout/hList3"/>
    <dgm:cxn modelId="{2F7B2D10-FD3E-4496-B2E4-E645FC982123}" type="presOf" srcId="{0F273A5C-9A3B-4B00-80BE-0C0649A43D8F}" destId="{C3224DA4-FBDF-45D1-B870-6F0581A9126D}" srcOrd="0" destOrd="0" presId="urn:microsoft.com/office/officeart/2005/8/layout/hList3"/>
    <dgm:cxn modelId="{ABF40502-BA24-453F-A298-04B088021C96}" srcId="{F35DE8F5-10A2-44CC-A953-F9C4F84C99C4}" destId="{252FFD36-DBA8-416A-91A0-B0AB34FC38D9}" srcOrd="1" destOrd="0" parTransId="{8A6EAB10-34BF-4BFB-97AA-F7CB2F2B7F42}" sibTransId="{800B9E2F-E129-406F-9E57-64E1BE507F3B}"/>
    <dgm:cxn modelId="{BF50E54B-6406-4831-93C6-C089ABD90C23}" type="presParOf" srcId="{5B751F29-847C-4C1D-843B-018FC723215E}" destId="{8C23868F-DB8A-44C6-849A-5E6969AD4776}" srcOrd="0" destOrd="0" presId="urn:microsoft.com/office/officeart/2005/8/layout/hList3"/>
    <dgm:cxn modelId="{21EC8898-C2B1-4122-ABEC-D259C1BD76E6}" type="presParOf" srcId="{5B751F29-847C-4C1D-843B-018FC723215E}" destId="{085640CD-917E-45D7-AA69-9E5D769B77AF}" srcOrd="1" destOrd="0" presId="urn:microsoft.com/office/officeart/2005/8/layout/hList3"/>
    <dgm:cxn modelId="{89119C9A-3E7E-42C1-9C9C-D89103CAF8AB}" type="presParOf" srcId="{085640CD-917E-45D7-AA69-9E5D769B77AF}" destId="{FF307CE3-ED48-4653-9A61-6226DD9D8A77}" srcOrd="0" destOrd="0" presId="urn:microsoft.com/office/officeart/2005/8/layout/hList3"/>
    <dgm:cxn modelId="{F8E9E01C-B31F-46E1-8D20-66D005949C0B}" type="presParOf" srcId="{085640CD-917E-45D7-AA69-9E5D769B77AF}" destId="{CB9C0790-3031-460B-B1BB-66D9B6165F86}" srcOrd="1" destOrd="0" presId="urn:microsoft.com/office/officeart/2005/8/layout/hList3"/>
    <dgm:cxn modelId="{D0C27E80-06E7-48E9-97B3-C9486905B722}" type="presParOf" srcId="{085640CD-917E-45D7-AA69-9E5D769B77AF}" destId="{2BBDFC52-1D9F-44BD-92FA-D154052B75CE}" srcOrd="2" destOrd="0" presId="urn:microsoft.com/office/officeart/2005/8/layout/hList3"/>
    <dgm:cxn modelId="{F31CFFEA-17DE-44C6-85B2-4D14C12CE5AD}" type="presParOf" srcId="{085640CD-917E-45D7-AA69-9E5D769B77AF}" destId="{C3224DA4-FBDF-45D1-B870-6F0581A9126D}" srcOrd="3" destOrd="0" presId="urn:microsoft.com/office/officeart/2005/8/layout/hList3"/>
    <dgm:cxn modelId="{72815181-BC5E-4D28-8EB2-FCB83C2376AB}" type="presParOf" srcId="{5B751F29-847C-4C1D-843B-018FC723215E}" destId="{D61867EA-70A2-4212-A8C8-D83A14EBEB85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DA2FB-DDAF-4D0B-A743-A2A88F62D8D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9A7E0-0A35-4434-8AA7-E674952805C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Региональный оператор формирует</a:t>
          </a:r>
          <a:endParaRPr lang="ru-RU" sz="3600" b="1" dirty="0">
            <a:solidFill>
              <a:srgbClr val="002060"/>
            </a:solidFill>
          </a:endParaRPr>
        </a:p>
      </dgm:t>
    </dgm:pt>
    <dgm:pt modelId="{35DEBCBF-4420-4A5E-B239-5355B8A617CB}" type="parTrans" cxnId="{E7901564-3580-4D11-B6C6-AE7302D8C2AD}">
      <dgm:prSet/>
      <dgm:spPr/>
      <dgm:t>
        <a:bodyPr/>
        <a:lstStyle/>
        <a:p>
          <a:endParaRPr lang="ru-RU"/>
        </a:p>
      </dgm:t>
    </dgm:pt>
    <dgm:pt modelId="{1C0B9804-EA90-4639-BE2B-5DE03A67E143}" type="sibTrans" cxnId="{E7901564-3580-4D11-B6C6-AE7302D8C2AD}">
      <dgm:prSet/>
      <dgm:spPr/>
      <dgm:t>
        <a:bodyPr/>
        <a:lstStyle/>
        <a:p>
          <a:endParaRPr lang="ru-RU"/>
        </a:p>
      </dgm:t>
    </dgm:pt>
    <dgm:pt modelId="{F8D5E127-EF12-4810-B68D-AA1F65BFC23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состав</a:t>
          </a:r>
          <a:r>
            <a:rPr lang="ru-RU" sz="2800" b="1" dirty="0" smtClean="0">
              <a:solidFill>
                <a:srgbClr val="002060"/>
              </a:solidFill>
            </a:rPr>
            <a:t> </a:t>
          </a:r>
          <a:r>
            <a:rPr lang="ru-RU" sz="2800" b="1" dirty="0" smtClean="0">
              <a:solidFill>
                <a:schemeClr val="bg1"/>
              </a:solidFill>
            </a:rPr>
            <a:t>рабочей группы </a:t>
          </a:r>
          <a:r>
            <a:rPr lang="ru-RU" sz="2800" b="1" dirty="0" smtClean="0">
              <a:solidFill>
                <a:srgbClr val="002060"/>
              </a:solidFill>
            </a:rPr>
            <a:t>регионального этапа Конкурса,</a:t>
          </a:r>
          <a:endParaRPr lang="ru-RU" sz="2800" b="1" dirty="0">
            <a:solidFill>
              <a:srgbClr val="002060"/>
            </a:solidFill>
          </a:endParaRPr>
        </a:p>
      </dgm:t>
    </dgm:pt>
    <dgm:pt modelId="{52199795-83BE-4DC4-85D2-14647B6D49FB}" type="parTrans" cxnId="{4E073727-99FB-4CEC-AA4C-8F1C4275AE1D}">
      <dgm:prSet/>
      <dgm:spPr/>
      <dgm:t>
        <a:bodyPr/>
        <a:lstStyle/>
        <a:p>
          <a:endParaRPr lang="ru-RU"/>
        </a:p>
      </dgm:t>
    </dgm:pt>
    <dgm:pt modelId="{1284DE9E-CC80-46A9-8200-0E79A8509356}" type="sibTrans" cxnId="{4E073727-99FB-4CEC-AA4C-8F1C4275AE1D}">
      <dgm:prSet/>
      <dgm:spPr/>
      <dgm:t>
        <a:bodyPr/>
        <a:lstStyle/>
        <a:p>
          <a:endParaRPr lang="ru-RU"/>
        </a:p>
      </dgm:t>
    </dgm:pt>
    <dgm:pt modelId="{F21600B5-EE87-42C0-87D1-69B593085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утверждаемый органом исполнительной власти субъекта Российской Федерации, осуществляющего государственное управление в сфере образования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3C770683-9FF6-44D5-82EE-A28ED97B1BE9}" type="parTrans" cxnId="{2F426F9E-C3E6-4105-8BE2-11876F80C7CC}">
      <dgm:prSet/>
      <dgm:spPr/>
      <dgm:t>
        <a:bodyPr/>
        <a:lstStyle/>
        <a:p>
          <a:endParaRPr lang="ru-RU"/>
        </a:p>
      </dgm:t>
    </dgm:pt>
    <dgm:pt modelId="{6A0181C6-1ABB-482B-AAA6-91F18E36537A}" type="sibTrans" cxnId="{2F426F9E-C3E6-4105-8BE2-11876F80C7CC}">
      <dgm:prSet/>
      <dgm:spPr/>
      <dgm:t>
        <a:bodyPr/>
        <a:lstStyle/>
        <a:p>
          <a:endParaRPr lang="ru-RU"/>
        </a:p>
      </dgm:t>
    </dgm:pt>
    <dgm:pt modelId="{5E399045-BE8D-4755-A609-A196B1409779}" type="pres">
      <dgm:prSet presAssocID="{107DA2FB-DDAF-4D0B-A743-A2A88F62D8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45217-6D6F-4E70-B1CE-F8CCED1E3C8B}" type="pres">
      <dgm:prSet presAssocID="{107DA2FB-DDAF-4D0B-A743-A2A88F62D8DD}" presName="dummyMaxCanvas" presStyleCnt="0">
        <dgm:presLayoutVars/>
      </dgm:prSet>
      <dgm:spPr/>
    </dgm:pt>
    <dgm:pt modelId="{ECACA946-9A8A-4EB5-9571-A336AE43A3EC}" type="pres">
      <dgm:prSet presAssocID="{107DA2FB-DDAF-4D0B-A743-A2A88F62D8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5A41-AD5E-4428-8525-9D96A561879E}" type="pres">
      <dgm:prSet presAssocID="{107DA2FB-DDAF-4D0B-A743-A2A88F62D8D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FAB0-05CB-406B-8058-9454AE7D6631}" type="pres">
      <dgm:prSet presAssocID="{107DA2FB-DDAF-4D0B-A743-A2A88F62D8D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E339F-F25A-494D-91A5-1928DFFD8B82}" type="pres">
      <dgm:prSet presAssocID="{107DA2FB-DDAF-4D0B-A743-A2A88F62D8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7AD6-705E-4582-88B7-FEB015E40927}" type="pres">
      <dgm:prSet presAssocID="{107DA2FB-DDAF-4D0B-A743-A2A88F62D8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5114-1ACF-4C85-AA9D-76DFB6F14CDC}" type="pres">
      <dgm:prSet presAssocID="{107DA2FB-DDAF-4D0B-A743-A2A88F62D8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31927-DF53-4BDF-A6FE-587D17A05E6C}" type="pres">
      <dgm:prSet presAssocID="{107DA2FB-DDAF-4D0B-A743-A2A88F62D8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9113C-5CE9-4621-B29A-DF3E118C1E50}" type="pres">
      <dgm:prSet presAssocID="{107DA2FB-DDAF-4D0B-A743-A2A88F62D8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619F3-270C-44DF-ADB1-CF7446ACEC15}" type="presOf" srcId="{F21600B5-EE87-42C0-87D1-69B5930850F6}" destId="{DA49113C-5CE9-4621-B29A-DF3E118C1E50}" srcOrd="1" destOrd="0" presId="urn:microsoft.com/office/officeart/2005/8/layout/vProcess5"/>
    <dgm:cxn modelId="{2C3A3780-15D4-436F-9ACC-96D0B6CE957E}" type="presOf" srcId="{1284DE9E-CC80-46A9-8200-0E79A8509356}" destId="{32BB7AD6-705E-4582-88B7-FEB015E40927}" srcOrd="0" destOrd="0" presId="urn:microsoft.com/office/officeart/2005/8/layout/vProcess5"/>
    <dgm:cxn modelId="{4E073727-99FB-4CEC-AA4C-8F1C4275AE1D}" srcId="{107DA2FB-DDAF-4D0B-A743-A2A88F62D8DD}" destId="{F8D5E127-EF12-4810-B68D-AA1F65BFC231}" srcOrd="1" destOrd="0" parTransId="{52199795-83BE-4DC4-85D2-14647B6D49FB}" sibTransId="{1284DE9E-CC80-46A9-8200-0E79A8509356}"/>
    <dgm:cxn modelId="{98A47F8D-6CC1-4196-8363-891D197336A4}" type="presOf" srcId="{1C0B9804-EA90-4639-BE2B-5DE03A67E143}" destId="{745E339F-F25A-494D-91A5-1928DFFD8B82}" srcOrd="0" destOrd="0" presId="urn:microsoft.com/office/officeart/2005/8/layout/vProcess5"/>
    <dgm:cxn modelId="{47C5044D-2814-4FA5-B92D-225B5478B76A}" type="presOf" srcId="{F8D5E127-EF12-4810-B68D-AA1F65BFC231}" destId="{07F31927-DF53-4BDF-A6FE-587D17A05E6C}" srcOrd="1" destOrd="0" presId="urn:microsoft.com/office/officeart/2005/8/layout/vProcess5"/>
    <dgm:cxn modelId="{B97CE59C-5F3E-4658-8DCD-24E4C8423367}" type="presOf" srcId="{1189A7E0-0A35-4434-8AA7-E674952805C3}" destId="{ECACA946-9A8A-4EB5-9571-A336AE43A3EC}" srcOrd="0" destOrd="0" presId="urn:microsoft.com/office/officeart/2005/8/layout/vProcess5"/>
    <dgm:cxn modelId="{2F426F9E-C3E6-4105-8BE2-11876F80C7CC}" srcId="{107DA2FB-DDAF-4D0B-A743-A2A88F62D8DD}" destId="{F21600B5-EE87-42C0-87D1-69B5930850F6}" srcOrd="2" destOrd="0" parTransId="{3C770683-9FF6-44D5-82EE-A28ED97B1BE9}" sibTransId="{6A0181C6-1ABB-482B-AAA6-91F18E36537A}"/>
    <dgm:cxn modelId="{EEDDD49F-6022-4CA8-A3C3-10172307D8E1}" type="presOf" srcId="{F21600B5-EE87-42C0-87D1-69B5930850F6}" destId="{1E32FAB0-05CB-406B-8058-9454AE7D6631}" srcOrd="0" destOrd="0" presId="urn:microsoft.com/office/officeart/2005/8/layout/vProcess5"/>
    <dgm:cxn modelId="{94DEF3BC-1027-4D0F-AC89-996DC50738EC}" type="presOf" srcId="{F8D5E127-EF12-4810-B68D-AA1F65BFC231}" destId="{DAC45A41-AD5E-4428-8525-9D96A561879E}" srcOrd="0" destOrd="0" presId="urn:microsoft.com/office/officeart/2005/8/layout/vProcess5"/>
    <dgm:cxn modelId="{E7901564-3580-4D11-B6C6-AE7302D8C2AD}" srcId="{107DA2FB-DDAF-4D0B-A743-A2A88F62D8DD}" destId="{1189A7E0-0A35-4434-8AA7-E674952805C3}" srcOrd="0" destOrd="0" parTransId="{35DEBCBF-4420-4A5E-B239-5355B8A617CB}" sibTransId="{1C0B9804-EA90-4639-BE2B-5DE03A67E143}"/>
    <dgm:cxn modelId="{D76A61A6-86D9-4462-A39F-E111222FFD00}" type="presOf" srcId="{1189A7E0-0A35-4434-8AA7-E674952805C3}" destId="{84465114-1ACF-4C85-AA9D-76DFB6F14CDC}" srcOrd="1" destOrd="0" presId="urn:microsoft.com/office/officeart/2005/8/layout/vProcess5"/>
    <dgm:cxn modelId="{7D5FF24D-6108-4A4F-B405-70ED1803FB54}" type="presOf" srcId="{107DA2FB-DDAF-4D0B-A743-A2A88F62D8DD}" destId="{5E399045-BE8D-4755-A609-A196B1409779}" srcOrd="0" destOrd="0" presId="urn:microsoft.com/office/officeart/2005/8/layout/vProcess5"/>
    <dgm:cxn modelId="{DB7608D9-9320-486D-9704-B6E1818AC995}" type="presParOf" srcId="{5E399045-BE8D-4755-A609-A196B1409779}" destId="{07445217-6D6F-4E70-B1CE-F8CCED1E3C8B}" srcOrd="0" destOrd="0" presId="urn:microsoft.com/office/officeart/2005/8/layout/vProcess5"/>
    <dgm:cxn modelId="{84B76DC1-0E3A-4A39-A949-D0BEEBFDFA37}" type="presParOf" srcId="{5E399045-BE8D-4755-A609-A196B1409779}" destId="{ECACA946-9A8A-4EB5-9571-A336AE43A3EC}" srcOrd="1" destOrd="0" presId="urn:microsoft.com/office/officeart/2005/8/layout/vProcess5"/>
    <dgm:cxn modelId="{11BB7CAD-ABB2-4D17-B951-D852AA820CA9}" type="presParOf" srcId="{5E399045-BE8D-4755-A609-A196B1409779}" destId="{DAC45A41-AD5E-4428-8525-9D96A561879E}" srcOrd="2" destOrd="0" presId="urn:microsoft.com/office/officeart/2005/8/layout/vProcess5"/>
    <dgm:cxn modelId="{E2A1E521-B7BE-4E96-AADF-1F2EAB2A62FB}" type="presParOf" srcId="{5E399045-BE8D-4755-A609-A196B1409779}" destId="{1E32FAB0-05CB-406B-8058-9454AE7D6631}" srcOrd="3" destOrd="0" presId="urn:microsoft.com/office/officeart/2005/8/layout/vProcess5"/>
    <dgm:cxn modelId="{570DA47C-0222-4FC7-9430-DEEB51407387}" type="presParOf" srcId="{5E399045-BE8D-4755-A609-A196B1409779}" destId="{745E339F-F25A-494D-91A5-1928DFFD8B82}" srcOrd="4" destOrd="0" presId="urn:microsoft.com/office/officeart/2005/8/layout/vProcess5"/>
    <dgm:cxn modelId="{95840C52-A3B8-496E-A9C1-F8421AA6787E}" type="presParOf" srcId="{5E399045-BE8D-4755-A609-A196B1409779}" destId="{32BB7AD6-705E-4582-88B7-FEB015E40927}" srcOrd="5" destOrd="0" presId="urn:microsoft.com/office/officeart/2005/8/layout/vProcess5"/>
    <dgm:cxn modelId="{EE849B42-44D6-4D42-98C2-32D03F4B56EF}" type="presParOf" srcId="{5E399045-BE8D-4755-A609-A196B1409779}" destId="{84465114-1ACF-4C85-AA9D-76DFB6F14CDC}" srcOrd="6" destOrd="0" presId="urn:microsoft.com/office/officeart/2005/8/layout/vProcess5"/>
    <dgm:cxn modelId="{B6074ABA-557E-461D-83DA-BC527410C9BC}" type="presParOf" srcId="{5E399045-BE8D-4755-A609-A196B1409779}" destId="{07F31927-DF53-4BDF-A6FE-587D17A05E6C}" srcOrd="7" destOrd="0" presId="urn:microsoft.com/office/officeart/2005/8/layout/vProcess5"/>
    <dgm:cxn modelId="{421DA699-5C31-45FF-A4A4-670B7298017C}" type="presParOf" srcId="{5E399045-BE8D-4755-A609-A196B1409779}" destId="{DA49113C-5CE9-4621-B29A-DF3E118C1E50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069745-B283-4133-BC27-687778D384FB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71C2E-D011-440F-B4BD-447944755905}">
      <dgm:prSet phldrT="[Текст]"/>
      <dgm:spPr/>
      <dgm:t>
        <a:bodyPr/>
        <a:lstStyle/>
        <a:p>
          <a:r>
            <a:rPr lang="ru-RU" dirty="0" smtClean="0"/>
            <a:t>Цифровой ресурс</a:t>
          </a:r>
          <a:endParaRPr lang="ru-RU" dirty="0"/>
        </a:p>
      </dgm:t>
    </dgm:pt>
    <dgm:pt modelId="{9A95C235-D387-4FEF-9318-6FD1FC241822}" type="parTrans" cxnId="{5ACCB651-B8BD-4705-87A0-C07F18A4E7D6}">
      <dgm:prSet/>
      <dgm:spPr/>
      <dgm:t>
        <a:bodyPr/>
        <a:lstStyle/>
        <a:p>
          <a:endParaRPr lang="ru-RU"/>
        </a:p>
      </dgm:t>
    </dgm:pt>
    <dgm:pt modelId="{D54049E1-FC72-4F0D-9A80-84CC795A4A04}" type="sibTrans" cxnId="{5ACCB651-B8BD-4705-87A0-C07F18A4E7D6}">
      <dgm:prSet/>
      <dgm:spPr/>
      <dgm:t>
        <a:bodyPr/>
        <a:lstStyle/>
        <a:p>
          <a:endParaRPr lang="ru-RU"/>
        </a:p>
      </dgm:t>
    </dgm:pt>
    <dgm:pt modelId="{A15D6AF5-FF78-445A-991A-721E96494A6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Региональный оператор определяет</a:t>
          </a: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smtClean="0">
              <a:solidFill>
                <a:schemeClr val="bg2"/>
              </a:solidFill>
            </a:rPr>
            <a:t>цифровой ресурс, </a:t>
          </a:r>
        </a:p>
        <a:p>
          <a:r>
            <a:rPr lang="ru-RU" sz="1400" b="1" dirty="0" smtClean="0">
              <a:solidFill>
                <a:srgbClr val="002060"/>
              </a:solidFill>
            </a:rPr>
            <a:t>на котором должно быть размещено региональное Положение о Конкурсе</a:t>
          </a:r>
          <a:br>
            <a:rPr lang="ru-RU" sz="1400" b="1" dirty="0" smtClean="0">
              <a:solidFill>
                <a:srgbClr val="002060"/>
              </a:solidFill>
            </a:rPr>
          </a:br>
          <a:r>
            <a:rPr lang="ru-RU" sz="1400" b="1" dirty="0" smtClean="0">
              <a:solidFill>
                <a:srgbClr val="002060"/>
              </a:solidFill>
            </a:rPr>
            <a:t>и другая актуальная информация</a:t>
          </a:r>
          <a:endParaRPr lang="ru-RU" sz="1400" b="1" dirty="0">
            <a:solidFill>
              <a:srgbClr val="002060"/>
            </a:solidFill>
          </a:endParaRPr>
        </a:p>
      </dgm:t>
    </dgm:pt>
    <dgm:pt modelId="{995CE274-9423-4C5C-9C9A-F9152807A50C}" type="parTrans" cxnId="{948625FD-5E84-4705-A3EA-FFD25293CA06}">
      <dgm:prSet/>
      <dgm:spPr/>
      <dgm:t>
        <a:bodyPr/>
        <a:lstStyle/>
        <a:p>
          <a:endParaRPr lang="ru-RU"/>
        </a:p>
      </dgm:t>
    </dgm:pt>
    <dgm:pt modelId="{C6AA1FAF-CA05-47A3-9988-F95F40DB4A9B}" type="sibTrans" cxnId="{948625FD-5E84-4705-A3EA-FFD25293CA06}">
      <dgm:prSet/>
      <dgm:spPr/>
      <dgm:t>
        <a:bodyPr/>
        <a:lstStyle/>
        <a:p>
          <a:endParaRPr lang="ru-RU"/>
        </a:p>
      </dgm:t>
    </dgm:pt>
    <dgm:pt modelId="{CFB64C14-CFEA-4AC4-A736-8539D5739CB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Обязательное размещение </a:t>
          </a:r>
          <a:r>
            <a:rPr lang="ru-RU" b="1" dirty="0" smtClean="0">
              <a:solidFill>
                <a:schemeClr val="bg2"/>
              </a:solidFill>
            </a:rPr>
            <a:t>ссылки на сайт Конкурса</a:t>
          </a:r>
          <a:br>
            <a:rPr lang="ru-RU" b="1" dirty="0" smtClean="0">
              <a:solidFill>
                <a:schemeClr val="bg2"/>
              </a:solidFill>
            </a:rPr>
          </a:br>
          <a:r>
            <a:rPr lang="ru-RU" b="1" dirty="0" smtClean="0">
              <a:solidFill>
                <a:schemeClr val="bg2"/>
              </a:solidFill>
            </a:rPr>
            <a:t>на сайте органа исполнительной власти субъекта РФ</a:t>
          </a:r>
          <a:r>
            <a:rPr lang="ru-RU" b="1" dirty="0" smtClean="0">
              <a:solidFill>
                <a:srgbClr val="002060"/>
              </a:solidFill>
            </a:rPr>
            <a:t>, осуществляющего государственное управление в сфере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ADBF2B8A-7BE2-4ADB-B090-012DEF5D5082}" type="parTrans" cxnId="{B2C64F55-8250-4390-97E1-D75FA33B62C5}">
      <dgm:prSet/>
      <dgm:spPr/>
      <dgm:t>
        <a:bodyPr/>
        <a:lstStyle/>
        <a:p>
          <a:endParaRPr lang="ru-RU"/>
        </a:p>
      </dgm:t>
    </dgm:pt>
    <dgm:pt modelId="{B7DB574B-710E-4014-B45F-C6C2192D6FA4}" type="sibTrans" cxnId="{B2C64F55-8250-4390-97E1-D75FA33B62C5}">
      <dgm:prSet/>
      <dgm:spPr/>
      <dgm:t>
        <a:bodyPr/>
        <a:lstStyle/>
        <a:p>
          <a:endParaRPr lang="ru-RU"/>
        </a:p>
      </dgm:t>
    </dgm:pt>
    <dgm:pt modelId="{FCFD74BE-4924-44DF-B5B7-E6601845CE6E}">
      <dgm:prSet custT="1"/>
      <dgm:spPr/>
      <dgm:t>
        <a:bodyPr/>
        <a:lstStyle/>
        <a:p>
          <a:r>
            <a:rPr lang="ru-RU" sz="1600" b="1" dirty="0" smtClean="0"/>
            <a:t>Региональный оператор размещает </a:t>
          </a:r>
          <a:r>
            <a:rPr lang="ru-RU" sz="1600" b="1" dirty="0" smtClean="0">
              <a:solidFill>
                <a:srgbClr val="002060"/>
              </a:solidFill>
            </a:rPr>
            <a:t>новости</a:t>
          </a:r>
          <a:r>
            <a:rPr lang="ru-RU" sz="1600" b="1" dirty="0" smtClean="0"/>
            <a:t> </a:t>
          </a:r>
          <a:br>
            <a:rPr lang="ru-RU" sz="1600" b="1" dirty="0" smtClean="0"/>
          </a:br>
          <a:r>
            <a:rPr lang="ru-RU" sz="1600" b="1" dirty="0" smtClean="0"/>
            <a:t>о проведении Конкурса </a:t>
          </a:r>
          <a:br>
            <a:rPr lang="ru-RU" sz="1600" b="1" dirty="0" smtClean="0"/>
          </a:br>
          <a:r>
            <a:rPr lang="ru-RU" sz="1600" b="1" dirty="0" smtClean="0"/>
            <a:t>в регионе </a:t>
          </a:r>
          <a:r>
            <a:rPr lang="ru-RU" sz="1600" b="1" dirty="0" smtClean="0">
              <a:solidFill>
                <a:srgbClr val="002060"/>
              </a:solidFill>
            </a:rPr>
            <a:t>на сайте и в личном кабинете </a:t>
          </a:r>
          <a:r>
            <a:rPr lang="ru-RU" sz="1600" b="1" dirty="0" smtClean="0"/>
            <a:t>регионального оператора, желательно </a:t>
          </a:r>
          <a:br>
            <a:rPr lang="ru-RU" sz="1600" b="1" dirty="0" smtClean="0"/>
          </a:br>
          <a:r>
            <a:rPr lang="ru-RU" sz="1600" b="1" dirty="0" smtClean="0"/>
            <a:t>с фото- </a:t>
          </a:r>
          <a:br>
            <a:rPr lang="ru-RU" sz="1600" b="1" dirty="0" smtClean="0"/>
          </a:br>
          <a:r>
            <a:rPr lang="ru-RU" sz="1600" b="1" dirty="0" smtClean="0"/>
            <a:t>и /или видеоотчетом</a:t>
          </a:r>
          <a:endParaRPr lang="ru-RU" sz="1600" b="1" dirty="0"/>
        </a:p>
      </dgm:t>
    </dgm:pt>
    <dgm:pt modelId="{E386040C-9C5A-426F-886D-FE90E6271AEA}" type="parTrans" cxnId="{F4429062-4704-4E04-B313-5E23487CAEDA}">
      <dgm:prSet/>
      <dgm:spPr/>
      <dgm:t>
        <a:bodyPr/>
        <a:lstStyle/>
        <a:p>
          <a:endParaRPr lang="ru-RU"/>
        </a:p>
      </dgm:t>
    </dgm:pt>
    <dgm:pt modelId="{41E672A5-7D0C-4BBC-902B-0569684B02C9}" type="sibTrans" cxnId="{F4429062-4704-4E04-B313-5E23487CAEDA}">
      <dgm:prSet/>
      <dgm:spPr/>
      <dgm:t>
        <a:bodyPr/>
        <a:lstStyle/>
        <a:p>
          <a:endParaRPr lang="ru-RU"/>
        </a:p>
      </dgm:t>
    </dgm:pt>
    <dgm:pt modelId="{EEED19E8-979F-4F74-979C-94BE1F40C8D6}" type="pres">
      <dgm:prSet presAssocID="{AE069745-B283-4133-BC27-687778D384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DA029-4E7D-43C6-93CE-98B4ABA477FA}" type="pres">
      <dgm:prSet presAssocID="{08B71C2E-D011-440F-B4BD-447944755905}" presName="centerShape" presStyleLbl="node0" presStyleIdx="0" presStyleCnt="1" custLinFactNeighborX="679" custLinFactNeighborY="-792"/>
      <dgm:spPr/>
      <dgm:t>
        <a:bodyPr/>
        <a:lstStyle/>
        <a:p>
          <a:endParaRPr lang="ru-RU"/>
        </a:p>
      </dgm:t>
    </dgm:pt>
    <dgm:pt modelId="{6658526D-70C4-409C-AFC3-58FE4DFBDB5A}" type="pres">
      <dgm:prSet presAssocID="{995CE274-9423-4C5C-9C9A-F9152807A50C}" presName="parTrans" presStyleLbl="bgSibTrans2D1" presStyleIdx="0" presStyleCnt="3" custScaleX="108939"/>
      <dgm:spPr/>
      <dgm:t>
        <a:bodyPr/>
        <a:lstStyle/>
        <a:p>
          <a:endParaRPr lang="ru-RU"/>
        </a:p>
      </dgm:t>
    </dgm:pt>
    <dgm:pt modelId="{0159463A-E44A-44B0-8AEE-3ADE44CF7C7D}" type="pres">
      <dgm:prSet presAssocID="{A15D6AF5-FF78-445A-991A-721E96494A6C}" presName="node" presStyleLbl="node1" presStyleIdx="0" presStyleCnt="3" custScaleX="111214" custScaleY="10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E7C51-5D7C-4645-881E-2942C558FD2D}" type="pres">
      <dgm:prSet presAssocID="{E386040C-9C5A-426F-886D-FE90E6271AE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97BC0F0-FAAA-401F-86E5-119002538D89}" type="pres">
      <dgm:prSet presAssocID="{FCFD74BE-4924-44DF-B5B7-E6601845CE6E}" presName="node" presStyleLbl="node1" presStyleIdx="1" presStyleCnt="3" custScaleX="124341" custScaleY="9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4426-DC09-4FFC-BEA5-E2336C3B4651}" type="pres">
      <dgm:prSet presAssocID="{ADBF2B8A-7BE2-4ADB-B090-012DEF5D5082}" presName="parTrans" presStyleLbl="bgSibTrans2D1" presStyleIdx="2" presStyleCnt="3" custScaleX="107119" custLinFactNeighborX="-780" custLinFactNeighborY="4297"/>
      <dgm:spPr/>
      <dgm:t>
        <a:bodyPr/>
        <a:lstStyle/>
        <a:p>
          <a:endParaRPr lang="ru-RU"/>
        </a:p>
      </dgm:t>
    </dgm:pt>
    <dgm:pt modelId="{7BC4BDC0-ECF1-4050-8E28-F5A232BCA374}" type="pres">
      <dgm:prSet presAssocID="{CFB64C14-CFEA-4AC4-A736-8539D5739CB5}" presName="node" presStyleLbl="node1" presStyleIdx="2" presStyleCnt="3" custScaleX="108409" custScaleY="99062" custRadScaleRad="101449" custRadScaleInc="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625FD-5E84-4705-A3EA-FFD25293CA06}" srcId="{08B71C2E-D011-440F-B4BD-447944755905}" destId="{A15D6AF5-FF78-445A-991A-721E96494A6C}" srcOrd="0" destOrd="0" parTransId="{995CE274-9423-4C5C-9C9A-F9152807A50C}" sibTransId="{C6AA1FAF-CA05-47A3-9988-F95F40DB4A9B}"/>
    <dgm:cxn modelId="{FF1343DB-2B2B-48BE-9788-F80F4C376015}" type="presOf" srcId="{E386040C-9C5A-426F-886D-FE90E6271AEA}" destId="{842E7C51-5D7C-4645-881E-2942C558FD2D}" srcOrd="0" destOrd="0" presId="urn:microsoft.com/office/officeart/2005/8/layout/radial4"/>
    <dgm:cxn modelId="{FF51DC36-691E-4A8A-832D-4C06ABA4D493}" type="presOf" srcId="{ADBF2B8A-7BE2-4ADB-B090-012DEF5D5082}" destId="{3F924426-DC09-4FFC-BEA5-E2336C3B4651}" srcOrd="0" destOrd="0" presId="urn:microsoft.com/office/officeart/2005/8/layout/radial4"/>
    <dgm:cxn modelId="{019D08C4-DEFA-4950-97F2-11D9BD6E6FA8}" type="presOf" srcId="{AE069745-B283-4133-BC27-687778D384FB}" destId="{EEED19E8-979F-4F74-979C-94BE1F40C8D6}" srcOrd="0" destOrd="0" presId="urn:microsoft.com/office/officeart/2005/8/layout/radial4"/>
    <dgm:cxn modelId="{745C7067-86C4-4C62-BBF0-37971FCA8E46}" type="presOf" srcId="{CFB64C14-CFEA-4AC4-A736-8539D5739CB5}" destId="{7BC4BDC0-ECF1-4050-8E28-F5A232BCA374}" srcOrd="0" destOrd="0" presId="urn:microsoft.com/office/officeart/2005/8/layout/radial4"/>
    <dgm:cxn modelId="{F4429062-4704-4E04-B313-5E23487CAEDA}" srcId="{08B71C2E-D011-440F-B4BD-447944755905}" destId="{FCFD74BE-4924-44DF-B5B7-E6601845CE6E}" srcOrd="1" destOrd="0" parTransId="{E386040C-9C5A-426F-886D-FE90E6271AEA}" sibTransId="{41E672A5-7D0C-4BBC-902B-0569684B02C9}"/>
    <dgm:cxn modelId="{B3FD6E86-57F6-4914-B3F4-FAA27DE375AD}" type="presOf" srcId="{08B71C2E-D011-440F-B4BD-447944755905}" destId="{502DA029-4E7D-43C6-93CE-98B4ABA477FA}" srcOrd="0" destOrd="0" presId="urn:microsoft.com/office/officeart/2005/8/layout/radial4"/>
    <dgm:cxn modelId="{BE93DF83-2623-4378-9083-04177BD43E8A}" type="presOf" srcId="{995CE274-9423-4C5C-9C9A-F9152807A50C}" destId="{6658526D-70C4-409C-AFC3-58FE4DFBDB5A}" srcOrd="0" destOrd="0" presId="urn:microsoft.com/office/officeart/2005/8/layout/radial4"/>
    <dgm:cxn modelId="{B319913A-C601-466E-B28A-707D9D7C3E59}" type="presOf" srcId="{A15D6AF5-FF78-445A-991A-721E96494A6C}" destId="{0159463A-E44A-44B0-8AEE-3ADE44CF7C7D}" srcOrd="0" destOrd="0" presId="urn:microsoft.com/office/officeart/2005/8/layout/radial4"/>
    <dgm:cxn modelId="{B2C64F55-8250-4390-97E1-D75FA33B62C5}" srcId="{08B71C2E-D011-440F-B4BD-447944755905}" destId="{CFB64C14-CFEA-4AC4-A736-8539D5739CB5}" srcOrd="2" destOrd="0" parTransId="{ADBF2B8A-7BE2-4ADB-B090-012DEF5D5082}" sibTransId="{B7DB574B-710E-4014-B45F-C6C2192D6FA4}"/>
    <dgm:cxn modelId="{399EE8DD-800B-4E27-A623-D5B1C1461CFC}" type="presOf" srcId="{FCFD74BE-4924-44DF-B5B7-E6601845CE6E}" destId="{A97BC0F0-FAAA-401F-86E5-119002538D89}" srcOrd="0" destOrd="0" presId="urn:microsoft.com/office/officeart/2005/8/layout/radial4"/>
    <dgm:cxn modelId="{5ACCB651-B8BD-4705-87A0-C07F18A4E7D6}" srcId="{AE069745-B283-4133-BC27-687778D384FB}" destId="{08B71C2E-D011-440F-B4BD-447944755905}" srcOrd="0" destOrd="0" parTransId="{9A95C235-D387-4FEF-9318-6FD1FC241822}" sibTransId="{D54049E1-FC72-4F0D-9A80-84CC795A4A04}"/>
    <dgm:cxn modelId="{7504B71C-5B41-477D-919B-27EF3B7FDA4B}" type="presParOf" srcId="{EEED19E8-979F-4F74-979C-94BE1F40C8D6}" destId="{502DA029-4E7D-43C6-93CE-98B4ABA477FA}" srcOrd="0" destOrd="0" presId="urn:microsoft.com/office/officeart/2005/8/layout/radial4"/>
    <dgm:cxn modelId="{AD098118-1E2F-4181-83F6-9571EC50FBF1}" type="presParOf" srcId="{EEED19E8-979F-4F74-979C-94BE1F40C8D6}" destId="{6658526D-70C4-409C-AFC3-58FE4DFBDB5A}" srcOrd="1" destOrd="0" presId="urn:microsoft.com/office/officeart/2005/8/layout/radial4"/>
    <dgm:cxn modelId="{E4E75B94-7098-4E77-9C0A-18A9FB46AA03}" type="presParOf" srcId="{EEED19E8-979F-4F74-979C-94BE1F40C8D6}" destId="{0159463A-E44A-44B0-8AEE-3ADE44CF7C7D}" srcOrd="2" destOrd="0" presId="urn:microsoft.com/office/officeart/2005/8/layout/radial4"/>
    <dgm:cxn modelId="{9E5E4AD8-99D4-4B11-AC0F-DEC5A0D2FE18}" type="presParOf" srcId="{EEED19E8-979F-4F74-979C-94BE1F40C8D6}" destId="{842E7C51-5D7C-4645-881E-2942C558FD2D}" srcOrd="3" destOrd="0" presId="urn:microsoft.com/office/officeart/2005/8/layout/radial4"/>
    <dgm:cxn modelId="{82AB9A79-9CE6-40C2-82BE-666394B5319C}" type="presParOf" srcId="{EEED19E8-979F-4F74-979C-94BE1F40C8D6}" destId="{A97BC0F0-FAAA-401F-86E5-119002538D89}" srcOrd="4" destOrd="0" presId="urn:microsoft.com/office/officeart/2005/8/layout/radial4"/>
    <dgm:cxn modelId="{EA086889-97D9-4C31-986D-74542ABA770B}" type="presParOf" srcId="{EEED19E8-979F-4F74-979C-94BE1F40C8D6}" destId="{3F924426-DC09-4FFC-BEA5-E2336C3B4651}" srcOrd="5" destOrd="0" presId="urn:microsoft.com/office/officeart/2005/8/layout/radial4"/>
    <dgm:cxn modelId="{872165E1-9EE4-46A2-B5C9-1CBF38179910}" type="presParOf" srcId="{EEED19E8-979F-4F74-979C-94BE1F40C8D6}" destId="{7BC4BDC0-ECF1-4050-8E28-F5A232BCA374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29BCB-7187-4435-A4C3-131AAFFA86E5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5396D-15F1-46C1-9966-BA210C49A80B}">
      <dgm:prSet phldrT="[Текст]"/>
      <dgm:spPr/>
      <dgm:t>
        <a:bodyPr/>
        <a:lstStyle/>
        <a:p>
          <a:r>
            <a:rPr lang="ru-RU" b="1" dirty="0" smtClean="0"/>
            <a:t>Личный кабинет </a:t>
          </a:r>
          <a:endParaRPr lang="ru-RU" b="1" dirty="0"/>
        </a:p>
      </dgm:t>
    </dgm:pt>
    <dgm:pt modelId="{1AF6F7EB-FEF6-4232-A457-D8215E129B84}" type="parTrans" cxnId="{F4D8B030-7489-466B-B5D4-88D0FE55587F}">
      <dgm:prSet/>
      <dgm:spPr/>
      <dgm:t>
        <a:bodyPr/>
        <a:lstStyle/>
        <a:p>
          <a:endParaRPr lang="ru-RU"/>
        </a:p>
      </dgm:t>
    </dgm:pt>
    <dgm:pt modelId="{A017783A-8249-4779-ABC1-3735169B648F}" type="sibTrans" cxnId="{F4D8B030-7489-466B-B5D4-88D0FE55587F}">
      <dgm:prSet/>
      <dgm:spPr/>
      <dgm:t>
        <a:bodyPr/>
        <a:lstStyle/>
        <a:p>
          <a:endParaRPr lang="ru-RU"/>
        </a:p>
      </dgm:t>
    </dgm:pt>
    <dgm:pt modelId="{69A9C908-A0C9-4387-829D-ABC832643A5B}">
      <dgm:prSet phldrT="[Текст]"/>
      <dgm:spPr/>
      <dgm:t>
        <a:bodyPr/>
        <a:lstStyle/>
        <a:p>
          <a:r>
            <a:rPr lang="ru-RU" b="1" dirty="0" smtClean="0"/>
            <a:t>Сканированная копия конкурсной работы</a:t>
          </a:r>
          <a:endParaRPr lang="ru-RU" b="1" dirty="0"/>
        </a:p>
      </dgm:t>
    </dgm:pt>
    <dgm:pt modelId="{14C1FE67-6A00-4825-9BF1-AD4340864438}" type="parTrans" cxnId="{0C585F98-D9AA-41A8-8286-9196393A5BBD}">
      <dgm:prSet/>
      <dgm:spPr/>
      <dgm:t>
        <a:bodyPr/>
        <a:lstStyle/>
        <a:p>
          <a:endParaRPr lang="ru-RU"/>
        </a:p>
      </dgm:t>
    </dgm:pt>
    <dgm:pt modelId="{D6F30CFB-2A6C-4C51-AA14-4109967E048E}" type="sibTrans" cxnId="{0C585F98-D9AA-41A8-8286-9196393A5BBD}">
      <dgm:prSet/>
      <dgm:spPr/>
      <dgm:t>
        <a:bodyPr/>
        <a:lstStyle/>
        <a:p>
          <a:endParaRPr lang="ru-RU"/>
        </a:p>
      </dgm:t>
    </dgm:pt>
    <dgm:pt modelId="{AD0506B1-07BE-4069-AFA4-1B127BB19E1A}">
      <dgm:prSet phldrT="[Текст]" custT="1"/>
      <dgm:spPr/>
      <dgm:t>
        <a:bodyPr/>
        <a:lstStyle/>
        <a:p>
          <a:r>
            <a:rPr lang="ru-RU" sz="2400" b="1" dirty="0" smtClean="0"/>
            <a:t>Заявка на участие в Конкурсе </a:t>
          </a:r>
          <a:endParaRPr lang="ru-RU" sz="2400" b="1" dirty="0"/>
        </a:p>
      </dgm:t>
    </dgm:pt>
    <dgm:pt modelId="{91B58579-6BF9-4E53-9B0C-47CA5CCDFABF}" type="parTrans" cxnId="{66D7A769-678F-4770-8E6C-BEA1F1FA9BAE}">
      <dgm:prSet/>
      <dgm:spPr/>
      <dgm:t>
        <a:bodyPr/>
        <a:lstStyle/>
        <a:p>
          <a:endParaRPr lang="ru-RU"/>
        </a:p>
      </dgm:t>
    </dgm:pt>
    <dgm:pt modelId="{C2D9D6F6-5BBC-488E-9715-6E6B461BD21E}" type="sibTrans" cxnId="{66D7A769-678F-4770-8E6C-BEA1F1FA9BAE}">
      <dgm:prSet/>
      <dgm:spPr/>
      <dgm:t>
        <a:bodyPr/>
        <a:lstStyle/>
        <a:p>
          <a:endParaRPr lang="ru-RU"/>
        </a:p>
      </dgm:t>
    </dgm:pt>
    <dgm:pt modelId="{082FF275-E773-42C6-8126-EBFDF81C1C09}">
      <dgm:prSet phldrT="[Текст]"/>
      <dgm:spPr/>
      <dgm:t>
        <a:bodyPr/>
        <a:lstStyle/>
        <a:p>
          <a:r>
            <a:rPr lang="ru-RU" b="1" dirty="0" smtClean="0"/>
            <a:t>Конкурсная работа в виде текстового файла </a:t>
          </a:r>
          <a:endParaRPr lang="ru-RU" b="1" dirty="0"/>
        </a:p>
      </dgm:t>
    </dgm:pt>
    <dgm:pt modelId="{F3B569C5-44C2-4E26-B8E7-644C41399848}" type="parTrans" cxnId="{1D4BF2FC-6EA6-4E91-B8D2-7D572CFBBDF7}">
      <dgm:prSet/>
      <dgm:spPr/>
      <dgm:t>
        <a:bodyPr/>
        <a:lstStyle/>
        <a:p>
          <a:endParaRPr lang="ru-RU"/>
        </a:p>
      </dgm:t>
    </dgm:pt>
    <dgm:pt modelId="{7A5D3091-08B4-4671-A94B-21A963004D9A}" type="sibTrans" cxnId="{1D4BF2FC-6EA6-4E91-B8D2-7D572CFBBDF7}">
      <dgm:prSet/>
      <dgm:spPr/>
      <dgm:t>
        <a:bodyPr/>
        <a:lstStyle/>
        <a:p>
          <a:endParaRPr lang="ru-RU"/>
        </a:p>
      </dgm:t>
    </dgm:pt>
    <dgm:pt modelId="{E17B2F5E-EAE1-4550-AF36-19234D752629}">
      <dgm:prSet custT="1"/>
      <dgm:spPr/>
      <dgm:t>
        <a:bodyPr/>
        <a:lstStyle/>
        <a:p>
          <a:r>
            <a:rPr lang="ru-RU" sz="1800" b="1" dirty="0" smtClean="0"/>
            <a:t>Сопроводительный </a:t>
          </a:r>
          <a:r>
            <a:rPr lang="ru-RU" sz="2000" b="1" dirty="0" smtClean="0"/>
            <a:t>лист       </a:t>
          </a:r>
          <a:br>
            <a:rPr lang="ru-RU" sz="2000" b="1" dirty="0" smtClean="0"/>
          </a:br>
          <a:r>
            <a:rPr lang="ru-RU" sz="2000" b="1" dirty="0" smtClean="0"/>
            <a:t>передачи работ</a:t>
          </a:r>
          <a:endParaRPr lang="ru-RU" sz="2000" b="1" dirty="0"/>
        </a:p>
      </dgm:t>
    </dgm:pt>
    <dgm:pt modelId="{822C8D5E-2A11-400E-8571-5AE55C21C5DF}" type="parTrans" cxnId="{5C78C836-60D1-4E96-BE02-018FEBF95CF8}">
      <dgm:prSet/>
      <dgm:spPr/>
      <dgm:t>
        <a:bodyPr/>
        <a:lstStyle/>
        <a:p>
          <a:endParaRPr lang="ru-RU"/>
        </a:p>
      </dgm:t>
    </dgm:pt>
    <dgm:pt modelId="{7F1E656B-49AB-441F-BCA3-78964CCA3DCC}" type="sibTrans" cxnId="{5C78C836-60D1-4E96-BE02-018FEBF95CF8}">
      <dgm:prSet/>
      <dgm:spPr/>
      <dgm:t>
        <a:bodyPr/>
        <a:lstStyle/>
        <a:p>
          <a:endParaRPr lang="ru-RU"/>
        </a:p>
      </dgm:t>
    </dgm:pt>
    <dgm:pt modelId="{7B0029FD-EC71-404E-9EE0-AF110DBE7241}">
      <dgm:prSet custT="1"/>
      <dgm:spPr/>
      <dgm:t>
        <a:bodyPr/>
        <a:lstStyle/>
        <a:p>
          <a:r>
            <a:rPr lang="ru-RU" sz="2000" b="1" dirty="0" smtClean="0"/>
            <a:t>Согласие          на обработку персональных данных</a:t>
          </a:r>
          <a:endParaRPr lang="ru-RU" sz="2000" b="1" dirty="0"/>
        </a:p>
      </dgm:t>
    </dgm:pt>
    <dgm:pt modelId="{5AEC01BD-7441-424E-9858-D8F42959D8A4}" type="parTrans" cxnId="{0159C63B-0128-4F1C-9065-95F60575C12E}">
      <dgm:prSet/>
      <dgm:spPr/>
      <dgm:t>
        <a:bodyPr/>
        <a:lstStyle/>
        <a:p>
          <a:endParaRPr lang="ru-RU"/>
        </a:p>
      </dgm:t>
    </dgm:pt>
    <dgm:pt modelId="{EE361E54-AF17-42FE-AC5E-12AE43477ADC}" type="sibTrans" cxnId="{0159C63B-0128-4F1C-9065-95F60575C12E}">
      <dgm:prSet/>
      <dgm:spPr/>
      <dgm:t>
        <a:bodyPr/>
        <a:lstStyle/>
        <a:p>
          <a:endParaRPr lang="ru-RU"/>
        </a:p>
      </dgm:t>
    </dgm:pt>
    <dgm:pt modelId="{FBE2C03E-7976-4B43-866F-DCA9FA77B39F}">
      <dgm:prSet custT="1"/>
      <dgm:spPr/>
      <dgm:t>
        <a:bodyPr/>
        <a:lstStyle/>
        <a:p>
          <a:r>
            <a:rPr lang="ru-RU" sz="2000" b="1" dirty="0" smtClean="0"/>
            <a:t>Учетная карточка каждого участника-победителя</a:t>
          </a:r>
          <a:endParaRPr lang="ru-RU" sz="2000" b="1" dirty="0"/>
        </a:p>
      </dgm:t>
    </dgm:pt>
    <dgm:pt modelId="{C7CFF41A-7597-473D-9551-FEA82291A272}" type="parTrans" cxnId="{21533B30-1365-48CE-B846-884E675507F8}">
      <dgm:prSet/>
      <dgm:spPr/>
      <dgm:t>
        <a:bodyPr/>
        <a:lstStyle/>
        <a:p>
          <a:endParaRPr lang="ru-RU"/>
        </a:p>
      </dgm:t>
    </dgm:pt>
    <dgm:pt modelId="{8692514C-E65E-4490-B89B-7919D262A3A7}" type="sibTrans" cxnId="{21533B30-1365-48CE-B846-884E675507F8}">
      <dgm:prSet/>
      <dgm:spPr/>
      <dgm:t>
        <a:bodyPr/>
        <a:lstStyle/>
        <a:p>
          <a:endParaRPr lang="ru-RU"/>
        </a:p>
      </dgm:t>
    </dgm:pt>
    <dgm:pt modelId="{DB2ABF03-E27F-4AEA-88BB-27D699647022}" type="pres">
      <dgm:prSet presAssocID="{9B329BCB-7187-4435-A4C3-131AAFFA86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979136-B4E1-4819-9773-197ADF980514}" type="pres">
      <dgm:prSet presAssocID="{0995396D-15F1-46C1-9966-BA210C49A80B}" presName="singleCycle" presStyleCnt="0"/>
      <dgm:spPr/>
    </dgm:pt>
    <dgm:pt modelId="{2A27463A-7D9D-4819-931C-E843D9BAF83D}" type="pres">
      <dgm:prSet presAssocID="{0995396D-15F1-46C1-9966-BA210C49A80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3700FFD-B06F-410C-B7A2-CDCE0CA46961}" type="pres">
      <dgm:prSet presAssocID="{14C1FE67-6A00-4825-9BF1-AD4340864438}" presName="Name56" presStyleLbl="parChTrans1D2" presStyleIdx="0" presStyleCnt="6"/>
      <dgm:spPr/>
      <dgm:t>
        <a:bodyPr/>
        <a:lstStyle/>
        <a:p>
          <a:endParaRPr lang="ru-RU"/>
        </a:p>
      </dgm:t>
    </dgm:pt>
    <dgm:pt modelId="{FF5088DF-2BFC-47E9-802C-33E8A2524C3F}" type="pres">
      <dgm:prSet presAssocID="{69A9C908-A0C9-4387-829D-ABC832643A5B}" presName="text0" presStyleLbl="node1" presStyleIdx="1" presStyleCnt="7" custScaleX="174337" custScaleY="124952" custRadScaleRad="89576" custRadScaleInc="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21CE0-1E54-43D9-8D74-3445F02BCC20}" type="pres">
      <dgm:prSet presAssocID="{91B58579-6BF9-4E53-9B0C-47CA5CCDFABF}" presName="Name56" presStyleLbl="parChTrans1D2" presStyleIdx="1" presStyleCnt="6"/>
      <dgm:spPr/>
      <dgm:t>
        <a:bodyPr/>
        <a:lstStyle/>
        <a:p>
          <a:endParaRPr lang="ru-RU"/>
        </a:p>
      </dgm:t>
    </dgm:pt>
    <dgm:pt modelId="{9D0EF153-F970-488D-BADC-B1DDA8FBC440}" type="pres">
      <dgm:prSet presAssocID="{AD0506B1-07BE-4069-AFA4-1B127BB19E1A}" presName="text0" presStyleLbl="node1" presStyleIdx="2" presStyleCnt="7" custScaleX="194095" custScaleY="140484" custRadScaleRad="117567" custRadScaleInc="6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ED1E-FD9A-4837-8B99-112DB9975844}" type="pres">
      <dgm:prSet presAssocID="{F3B569C5-44C2-4E26-B8E7-644C41399848}" presName="Name56" presStyleLbl="parChTrans1D2" presStyleIdx="2" presStyleCnt="6"/>
      <dgm:spPr/>
      <dgm:t>
        <a:bodyPr/>
        <a:lstStyle/>
        <a:p>
          <a:endParaRPr lang="ru-RU"/>
        </a:p>
      </dgm:t>
    </dgm:pt>
    <dgm:pt modelId="{A114D195-9486-47E6-92D2-160E49DE9876}" type="pres">
      <dgm:prSet presAssocID="{082FF275-E773-42C6-8126-EBFDF81C1C09}" presName="text0" presStyleLbl="node1" presStyleIdx="3" presStyleCnt="7" custScaleX="167703" custScaleY="130444" custRadScaleRad="112062" custRadScaleInc="-1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33D63-D977-4D7E-BC96-A5F99E30D4C9}" type="pres">
      <dgm:prSet presAssocID="{C7CFF41A-7597-473D-9551-FEA82291A272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D6ACFC7-4545-42CA-BBDE-BCB7CEA17A11}" type="pres">
      <dgm:prSet presAssocID="{FBE2C03E-7976-4B43-866F-DCA9FA77B39F}" presName="text0" presStyleLbl="node1" presStyleIdx="4" presStyleCnt="7" custScaleX="199712" custScaleY="131458" custRadScaleRad="96597" custRadScaleInc="-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10138-78B0-444C-B312-2B6378C4BDDC}" type="pres">
      <dgm:prSet presAssocID="{5AEC01BD-7441-424E-9858-D8F42959D8A4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2C75ED7-CC0A-4F64-97C3-A1CABA388E15}" type="pres">
      <dgm:prSet presAssocID="{7B0029FD-EC71-404E-9EE0-AF110DBE7241}" presName="text0" presStyleLbl="node1" presStyleIdx="5" presStyleCnt="7" custScaleX="184178" custScaleY="136168" custRadScaleRad="111749" custRadScaleInc="1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13070-C569-411E-B22D-350D732E14A3}" type="pres">
      <dgm:prSet presAssocID="{822C8D5E-2A11-400E-8571-5AE55C21C5DF}" presName="Name56" presStyleLbl="parChTrans1D2" presStyleIdx="5" presStyleCnt="6"/>
      <dgm:spPr/>
      <dgm:t>
        <a:bodyPr/>
        <a:lstStyle/>
        <a:p>
          <a:endParaRPr lang="ru-RU"/>
        </a:p>
      </dgm:t>
    </dgm:pt>
    <dgm:pt modelId="{E1A07733-A843-4339-B088-8A1BF937D799}" type="pres">
      <dgm:prSet presAssocID="{E17B2F5E-EAE1-4550-AF36-19234D752629}" presName="text0" presStyleLbl="node1" presStyleIdx="6" presStyleCnt="7" custScaleX="194702" custScaleY="137158" custRadScaleRad="113177" custRadScaleInc="-1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30FC2-76AB-4C2F-93EB-CF9837932DF8}" type="presOf" srcId="{9B329BCB-7187-4435-A4C3-131AAFFA86E5}" destId="{DB2ABF03-E27F-4AEA-88BB-27D699647022}" srcOrd="0" destOrd="0" presId="urn:microsoft.com/office/officeart/2008/layout/RadialCluster"/>
    <dgm:cxn modelId="{F4D8B030-7489-466B-B5D4-88D0FE55587F}" srcId="{9B329BCB-7187-4435-A4C3-131AAFFA86E5}" destId="{0995396D-15F1-46C1-9966-BA210C49A80B}" srcOrd="0" destOrd="0" parTransId="{1AF6F7EB-FEF6-4232-A457-D8215E129B84}" sibTransId="{A017783A-8249-4779-ABC1-3735169B648F}"/>
    <dgm:cxn modelId="{FD229410-E4D7-41CC-839D-AA94CCFFBF49}" type="presOf" srcId="{FBE2C03E-7976-4B43-866F-DCA9FA77B39F}" destId="{8D6ACFC7-4545-42CA-BBDE-BCB7CEA17A11}" srcOrd="0" destOrd="0" presId="urn:microsoft.com/office/officeart/2008/layout/RadialCluster"/>
    <dgm:cxn modelId="{D8E2D75C-9D0D-42CE-8D15-B8A66FBA6A00}" type="presOf" srcId="{69A9C908-A0C9-4387-829D-ABC832643A5B}" destId="{FF5088DF-2BFC-47E9-802C-33E8A2524C3F}" srcOrd="0" destOrd="0" presId="urn:microsoft.com/office/officeart/2008/layout/RadialCluster"/>
    <dgm:cxn modelId="{0C585F98-D9AA-41A8-8286-9196393A5BBD}" srcId="{0995396D-15F1-46C1-9966-BA210C49A80B}" destId="{69A9C908-A0C9-4387-829D-ABC832643A5B}" srcOrd="0" destOrd="0" parTransId="{14C1FE67-6A00-4825-9BF1-AD4340864438}" sibTransId="{D6F30CFB-2A6C-4C51-AA14-4109967E048E}"/>
    <dgm:cxn modelId="{0159C63B-0128-4F1C-9065-95F60575C12E}" srcId="{0995396D-15F1-46C1-9966-BA210C49A80B}" destId="{7B0029FD-EC71-404E-9EE0-AF110DBE7241}" srcOrd="4" destOrd="0" parTransId="{5AEC01BD-7441-424E-9858-D8F42959D8A4}" sibTransId="{EE361E54-AF17-42FE-AC5E-12AE43477ADC}"/>
    <dgm:cxn modelId="{22979EAB-14AF-47DD-9087-E781164EF095}" type="presOf" srcId="{822C8D5E-2A11-400E-8571-5AE55C21C5DF}" destId="{C1C13070-C569-411E-B22D-350D732E14A3}" srcOrd="0" destOrd="0" presId="urn:microsoft.com/office/officeart/2008/layout/RadialCluster"/>
    <dgm:cxn modelId="{21C1FF90-341D-4098-A1E3-F28A44BD310F}" type="presOf" srcId="{AD0506B1-07BE-4069-AFA4-1B127BB19E1A}" destId="{9D0EF153-F970-488D-BADC-B1DDA8FBC440}" srcOrd="0" destOrd="0" presId="urn:microsoft.com/office/officeart/2008/layout/RadialCluster"/>
    <dgm:cxn modelId="{BD045104-2A45-47BB-AB1B-14D1673F53E6}" type="presOf" srcId="{14C1FE67-6A00-4825-9BF1-AD4340864438}" destId="{D3700FFD-B06F-410C-B7A2-CDCE0CA46961}" srcOrd="0" destOrd="0" presId="urn:microsoft.com/office/officeart/2008/layout/RadialCluster"/>
    <dgm:cxn modelId="{D48760A4-6ECE-4ED4-AD3C-4219C0D3B084}" type="presOf" srcId="{5AEC01BD-7441-424E-9858-D8F42959D8A4}" destId="{A6010138-78B0-444C-B312-2B6378C4BDDC}" srcOrd="0" destOrd="0" presId="urn:microsoft.com/office/officeart/2008/layout/RadialCluster"/>
    <dgm:cxn modelId="{1D4BF2FC-6EA6-4E91-B8D2-7D572CFBBDF7}" srcId="{0995396D-15F1-46C1-9966-BA210C49A80B}" destId="{082FF275-E773-42C6-8126-EBFDF81C1C09}" srcOrd="2" destOrd="0" parTransId="{F3B569C5-44C2-4E26-B8E7-644C41399848}" sibTransId="{7A5D3091-08B4-4671-A94B-21A963004D9A}"/>
    <dgm:cxn modelId="{66D7A769-678F-4770-8E6C-BEA1F1FA9BAE}" srcId="{0995396D-15F1-46C1-9966-BA210C49A80B}" destId="{AD0506B1-07BE-4069-AFA4-1B127BB19E1A}" srcOrd="1" destOrd="0" parTransId="{91B58579-6BF9-4E53-9B0C-47CA5CCDFABF}" sibTransId="{C2D9D6F6-5BBC-488E-9715-6E6B461BD21E}"/>
    <dgm:cxn modelId="{0838AD9A-3185-469B-9FBF-ED008D9340EA}" type="presOf" srcId="{7B0029FD-EC71-404E-9EE0-AF110DBE7241}" destId="{92C75ED7-CC0A-4F64-97C3-A1CABA388E15}" srcOrd="0" destOrd="0" presId="urn:microsoft.com/office/officeart/2008/layout/RadialCluster"/>
    <dgm:cxn modelId="{5C78C836-60D1-4E96-BE02-018FEBF95CF8}" srcId="{0995396D-15F1-46C1-9966-BA210C49A80B}" destId="{E17B2F5E-EAE1-4550-AF36-19234D752629}" srcOrd="5" destOrd="0" parTransId="{822C8D5E-2A11-400E-8571-5AE55C21C5DF}" sibTransId="{7F1E656B-49AB-441F-BCA3-78964CCA3DCC}"/>
    <dgm:cxn modelId="{943D2D5C-1E47-4057-B321-CD8EFC44B079}" type="presOf" srcId="{C7CFF41A-7597-473D-9551-FEA82291A272}" destId="{75433D63-D977-4D7E-BC96-A5F99E30D4C9}" srcOrd="0" destOrd="0" presId="urn:microsoft.com/office/officeart/2008/layout/RadialCluster"/>
    <dgm:cxn modelId="{53AB93E2-D060-48FC-9EA6-44A1077F35B4}" type="presOf" srcId="{E17B2F5E-EAE1-4550-AF36-19234D752629}" destId="{E1A07733-A843-4339-B088-8A1BF937D799}" srcOrd="0" destOrd="0" presId="urn:microsoft.com/office/officeart/2008/layout/RadialCluster"/>
    <dgm:cxn modelId="{94A1905E-E255-4E66-9D74-CDBE9F0B25D1}" type="presOf" srcId="{0995396D-15F1-46C1-9966-BA210C49A80B}" destId="{2A27463A-7D9D-4819-931C-E843D9BAF83D}" srcOrd="0" destOrd="0" presId="urn:microsoft.com/office/officeart/2008/layout/RadialCluster"/>
    <dgm:cxn modelId="{21533B30-1365-48CE-B846-884E675507F8}" srcId="{0995396D-15F1-46C1-9966-BA210C49A80B}" destId="{FBE2C03E-7976-4B43-866F-DCA9FA77B39F}" srcOrd="3" destOrd="0" parTransId="{C7CFF41A-7597-473D-9551-FEA82291A272}" sibTransId="{8692514C-E65E-4490-B89B-7919D262A3A7}"/>
    <dgm:cxn modelId="{4A615EE3-7967-4D82-8E18-84836C928FDE}" type="presOf" srcId="{F3B569C5-44C2-4E26-B8E7-644C41399848}" destId="{68C3ED1E-FD9A-4837-8B99-112DB9975844}" srcOrd="0" destOrd="0" presId="urn:microsoft.com/office/officeart/2008/layout/RadialCluster"/>
    <dgm:cxn modelId="{A088C400-6FDB-4C70-84B8-83ED35EA2A36}" type="presOf" srcId="{91B58579-6BF9-4E53-9B0C-47CA5CCDFABF}" destId="{1AD21CE0-1E54-43D9-8D74-3445F02BCC20}" srcOrd="0" destOrd="0" presId="urn:microsoft.com/office/officeart/2008/layout/RadialCluster"/>
    <dgm:cxn modelId="{20E67150-E826-45B9-B6F2-73A0F675F76B}" type="presOf" srcId="{082FF275-E773-42C6-8126-EBFDF81C1C09}" destId="{A114D195-9486-47E6-92D2-160E49DE9876}" srcOrd="0" destOrd="0" presId="urn:microsoft.com/office/officeart/2008/layout/RadialCluster"/>
    <dgm:cxn modelId="{DC72ACFD-AEB5-41D9-8FD7-637CB982408E}" type="presParOf" srcId="{DB2ABF03-E27F-4AEA-88BB-27D699647022}" destId="{9D979136-B4E1-4819-9773-197ADF980514}" srcOrd="0" destOrd="0" presId="urn:microsoft.com/office/officeart/2008/layout/RadialCluster"/>
    <dgm:cxn modelId="{8DE2E07A-073E-460B-B2B5-3EF973DE7768}" type="presParOf" srcId="{9D979136-B4E1-4819-9773-197ADF980514}" destId="{2A27463A-7D9D-4819-931C-E843D9BAF83D}" srcOrd="0" destOrd="0" presId="urn:microsoft.com/office/officeart/2008/layout/RadialCluster"/>
    <dgm:cxn modelId="{4DFF58F0-1F27-49A5-B0BD-3CB8B6ACA767}" type="presParOf" srcId="{9D979136-B4E1-4819-9773-197ADF980514}" destId="{D3700FFD-B06F-410C-B7A2-CDCE0CA46961}" srcOrd="1" destOrd="0" presId="urn:microsoft.com/office/officeart/2008/layout/RadialCluster"/>
    <dgm:cxn modelId="{AA4552AE-EBEC-47CA-BA5F-3ED87C20E24D}" type="presParOf" srcId="{9D979136-B4E1-4819-9773-197ADF980514}" destId="{FF5088DF-2BFC-47E9-802C-33E8A2524C3F}" srcOrd="2" destOrd="0" presId="urn:microsoft.com/office/officeart/2008/layout/RadialCluster"/>
    <dgm:cxn modelId="{E158D89F-15B2-4986-8556-6B86F6E8F5D3}" type="presParOf" srcId="{9D979136-B4E1-4819-9773-197ADF980514}" destId="{1AD21CE0-1E54-43D9-8D74-3445F02BCC20}" srcOrd="3" destOrd="0" presId="urn:microsoft.com/office/officeart/2008/layout/RadialCluster"/>
    <dgm:cxn modelId="{2491FC48-6F6A-464A-A2CF-AA0E89AE9397}" type="presParOf" srcId="{9D979136-B4E1-4819-9773-197ADF980514}" destId="{9D0EF153-F970-488D-BADC-B1DDA8FBC440}" srcOrd="4" destOrd="0" presId="urn:microsoft.com/office/officeart/2008/layout/RadialCluster"/>
    <dgm:cxn modelId="{CD09F546-E42B-4644-972B-5B925EB0444F}" type="presParOf" srcId="{9D979136-B4E1-4819-9773-197ADF980514}" destId="{68C3ED1E-FD9A-4837-8B99-112DB9975844}" srcOrd="5" destOrd="0" presId="urn:microsoft.com/office/officeart/2008/layout/RadialCluster"/>
    <dgm:cxn modelId="{B3AD78B7-A4F4-44DF-9669-F1C38AEA56E0}" type="presParOf" srcId="{9D979136-B4E1-4819-9773-197ADF980514}" destId="{A114D195-9486-47E6-92D2-160E49DE9876}" srcOrd="6" destOrd="0" presId="urn:microsoft.com/office/officeart/2008/layout/RadialCluster"/>
    <dgm:cxn modelId="{3E3558E8-0393-4716-9FCF-AA816E8D8B39}" type="presParOf" srcId="{9D979136-B4E1-4819-9773-197ADF980514}" destId="{75433D63-D977-4D7E-BC96-A5F99E30D4C9}" srcOrd="7" destOrd="0" presId="urn:microsoft.com/office/officeart/2008/layout/RadialCluster"/>
    <dgm:cxn modelId="{ABBAF3BF-4084-4D61-BCFA-6C5A097E7159}" type="presParOf" srcId="{9D979136-B4E1-4819-9773-197ADF980514}" destId="{8D6ACFC7-4545-42CA-BBDE-BCB7CEA17A11}" srcOrd="8" destOrd="0" presId="urn:microsoft.com/office/officeart/2008/layout/RadialCluster"/>
    <dgm:cxn modelId="{7B5B0A47-6CEF-4035-B9F1-B98C83695A23}" type="presParOf" srcId="{9D979136-B4E1-4819-9773-197ADF980514}" destId="{A6010138-78B0-444C-B312-2B6378C4BDDC}" srcOrd="9" destOrd="0" presId="urn:microsoft.com/office/officeart/2008/layout/RadialCluster"/>
    <dgm:cxn modelId="{4ECA2EC8-A374-4DB6-9D5A-25FF6234B1EA}" type="presParOf" srcId="{9D979136-B4E1-4819-9773-197ADF980514}" destId="{92C75ED7-CC0A-4F64-97C3-A1CABA388E15}" srcOrd="10" destOrd="0" presId="urn:microsoft.com/office/officeart/2008/layout/RadialCluster"/>
    <dgm:cxn modelId="{D31A2B9D-F376-4395-A205-E556FD2BD088}" type="presParOf" srcId="{9D979136-B4E1-4819-9773-197ADF980514}" destId="{C1C13070-C569-411E-B22D-350D732E14A3}" srcOrd="11" destOrd="0" presId="urn:microsoft.com/office/officeart/2008/layout/RadialCluster"/>
    <dgm:cxn modelId="{7EDFCCB1-0C73-445C-B0EA-DDB9C3461BD4}" type="presParOf" srcId="{9D979136-B4E1-4819-9773-197ADF980514}" destId="{E1A07733-A843-4339-B088-8A1BF937D799}" srcOrd="12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4F814-4B11-4BC4-89C1-FF5956B4043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6DEE2-01F4-4D5B-9295-D4CCE06BB0BE}">
      <dgm:prSet/>
      <dgm:spPr/>
      <dgm:t>
        <a:bodyPr/>
        <a:lstStyle/>
        <a:p>
          <a:r>
            <a:rPr lang="ru-RU" dirty="0" smtClean="0"/>
            <a:t>Документация победителей Конкурса регионального этапа</a:t>
          </a:r>
          <a:endParaRPr lang="ru-RU" dirty="0"/>
        </a:p>
      </dgm:t>
    </dgm:pt>
    <dgm:pt modelId="{5570E802-1AB7-49B4-AAA0-791D81E29A40}" type="parTrans" cxnId="{4E18E3BA-4238-4531-8529-E9E10A332B78}">
      <dgm:prSet/>
      <dgm:spPr/>
      <dgm:t>
        <a:bodyPr/>
        <a:lstStyle/>
        <a:p>
          <a:endParaRPr lang="ru-RU"/>
        </a:p>
      </dgm:t>
    </dgm:pt>
    <dgm:pt modelId="{4B1DEB4F-C446-4BD4-907F-90CC3A1D45BB}" type="sibTrans" cxnId="{4E18E3BA-4238-4531-8529-E9E10A332B78}">
      <dgm:prSet/>
      <dgm:spPr/>
      <dgm:t>
        <a:bodyPr/>
        <a:lstStyle/>
        <a:p>
          <a:endParaRPr lang="ru-RU"/>
        </a:p>
      </dgm:t>
    </dgm:pt>
    <dgm:pt modelId="{3717FB68-388F-4444-8E36-A6D4F5342A6A}">
      <dgm:prSet/>
      <dgm:spPr/>
      <dgm:t>
        <a:bodyPr/>
        <a:lstStyle/>
        <a:p>
          <a:r>
            <a:rPr lang="ru-RU" dirty="0" smtClean="0"/>
            <a:t>должна быть размещена в личном кабинете регионального оператора</a:t>
          </a:r>
          <a:endParaRPr lang="ru-RU" dirty="0"/>
        </a:p>
      </dgm:t>
    </dgm:pt>
    <dgm:pt modelId="{63714386-3D90-4B98-B3A6-7020EAD5949A}" type="parTrans" cxnId="{509A77D3-6026-43AD-AC98-F3289D30E292}">
      <dgm:prSet/>
      <dgm:spPr/>
      <dgm:t>
        <a:bodyPr/>
        <a:lstStyle/>
        <a:p>
          <a:endParaRPr lang="ru-RU"/>
        </a:p>
      </dgm:t>
    </dgm:pt>
    <dgm:pt modelId="{3CB8CF18-DA99-4DC4-B425-2DEC1EE612C0}" type="sibTrans" cxnId="{509A77D3-6026-43AD-AC98-F3289D30E292}">
      <dgm:prSet/>
      <dgm:spPr/>
      <dgm:t>
        <a:bodyPr/>
        <a:lstStyle/>
        <a:p>
          <a:endParaRPr lang="ru-RU"/>
        </a:p>
      </dgm:t>
    </dgm:pt>
    <dgm:pt modelId="{0F3ADD8F-0B5E-493C-A099-6DED5987DACC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не позднее 15 марта 2021 года</a:t>
          </a:r>
          <a:endParaRPr lang="ru-RU">
            <a:solidFill>
              <a:srgbClr val="002060"/>
            </a:solidFill>
          </a:endParaRPr>
        </a:p>
      </dgm:t>
    </dgm:pt>
    <dgm:pt modelId="{9A1C7235-601F-417C-811E-E2C3B54D8D57}" type="parTrans" cxnId="{3291F82E-ED00-4800-951D-D25DED37F939}">
      <dgm:prSet/>
      <dgm:spPr/>
      <dgm:t>
        <a:bodyPr/>
        <a:lstStyle/>
        <a:p>
          <a:endParaRPr lang="ru-RU"/>
        </a:p>
      </dgm:t>
    </dgm:pt>
    <dgm:pt modelId="{926BDAF6-F251-4552-A0E5-CC4A4AA2F10B}" type="sibTrans" cxnId="{3291F82E-ED00-4800-951D-D25DED37F939}">
      <dgm:prSet/>
      <dgm:spPr/>
      <dgm:t>
        <a:bodyPr/>
        <a:lstStyle/>
        <a:p>
          <a:endParaRPr lang="ru-RU"/>
        </a:p>
      </dgm:t>
    </dgm:pt>
    <dgm:pt modelId="{AB65B169-1294-478E-AE6E-7F965B4E46A9}" type="pres">
      <dgm:prSet presAssocID="{45E4F814-4B11-4BC4-89C1-FF5956B404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E768DC-5694-4FF7-AC0B-B9887AB8EF51}" type="pres">
      <dgm:prSet presAssocID="{45E4F814-4B11-4BC4-89C1-FF5956B40436}" presName="Name1" presStyleCnt="0"/>
      <dgm:spPr/>
    </dgm:pt>
    <dgm:pt modelId="{38538B0F-4F49-4AC9-8DED-EC574F381A65}" type="pres">
      <dgm:prSet presAssocID="{45E4F814-4B11-4BC4-89C1-FF5956B40436}" presName="cycle" presStyleCnt="0"/>
      <dgm:spPr/>
    </dgm:pt>
    <dgm:pt modelId="{C98D6FE7-68AA-4474-B429-674CC9207EC5}" type="pres">
      <dgm:prSet presAssocID="{45E4F814-4B11-4BC4-89C1-FF5956B40436}" presName="srcNode" presStyleLbl="node1" presStyleIdx="0" presStyleCnt="3"/>
      <dgm:spPr/>
    </dgm:pt>
    <dgm:pt modelId="{ACBBB056-757B-4558-8934-FF66742A2DF8}" type="pres">
      <dgm:prSet presAssocID="{45E4F814-4B11-4BC4-89C1-FF5956B40436}" presName="conn" presStyleLbl="parChTrans1D2" presStyleIdx="0" presStyleCnt="1"/>
      <dgm:spPr/>
      <dgm:t>
        <a:bodyPr/>
        <a:lstStyle/>
        <a:p>
          <a:endParaRPr lang="ru-RU"/>
        </a:p>
      </dgm:t>
    </dgm:pt>
    <dgm:pt modelId="{85189471-E79C-4D41-8C27-795334B23D25}" type="pres">
      <dgm:prSet presAssocID="{45E4F814-4B11-4BC4-89C1-FF5956B40436}" presName="extraNode" presStyleLbl="node1" presStyleIdx="0" presStyleCnt="3"/>
      <dgm:spPr/>
    </dgm:pt>
    <dgm:pt modelId="{86DCA8F9-FCD2-468A-BC48-6EB683D97C1A}" type="pres">
      <dgm:prSet presAssocID="{45E4F814-4B11-4BC4-89C1-FF5956B40436}" presName="dstNode" presStyleLbl="node1" presStyleIdx="0" presStyleCnt="3"/>
      <dgm:spPr/>
    </dgm:pt>
    <dgm:pt modelId="{28CE2CC3-3B72-4396-A01F-5AB502FD0CFD}" type="pres">
      <dgm:prSet presAssocID="{42C6DEE2-01F4-4D5B-9295-D4CCE06BB0B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ED267-57C7-40F7-A50A-28F546E0B8E5}" type="pres">
      <dgm:prSet presAssocID="{42C6DEE2-01F4-4D5B-9295-D4CCE06BB0BE}" presName="accent_1" presStyleCnt="0"/>
      <dgm:spPr/>
    </dgm:pt>
    <dgm:pt modelId="{D080D644-39F9-4FCC-BEA7-E0DA35D0B6D3}" type="pres">
      <dgm:prSet presAssocID="{42C6DEE2-01F4-4D5B-9295-D4CCE06BB0B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15AF4391-5B29-4090-9911-63E8FF7A492B}" type="pres">
      <dgm:prSet presAssocID="{3717FB68-388F-4444-8E36-A6D4F5342A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9219F-A812-4E17-8735-5013B623B113}" type="pres">
      <dgm:prSet presAssocID="{3717FB68-388F-4444-8E36-A6D4F5342A6A}" presName="accent_2" presStyleCnt="0"/>
      <dgm:spPr/>
    </dgm:pt>
    <dgm:pt modelId="{0E2E2DB9-A0F2-40B2-ABBA-7B09CACE8E5B}" type="pres">
      <dgm:prSet presAssocID="{3717FB68-388F-4444-8E36-A6D4F5342A6A}" presName="accentRepeatNode" presStyleLbl="solidFgAcc1" presStyleIdx="1" presStyleCnt="3"/>
      <dgm:spPr/>
    </dgm:pt>
    <dgm:pt modelId="{88920723-6F86-4BDC-BF56-F48D93016816}" type="pres">
      <dgm:prSet presAssocID="{0F3ADD8F-0B5E-493C-A099-6DED5987DA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F942C-653B-4D4A-97BF-9C648DF75F1C}" type="pres">
      <dgm:prSet presAssocID="{0F3ADD8F-0B5E-493C-A099-6DED5987DACC}" presName="accent_3" presStyleCnt="0"/>
      <dgm:spPr/>
    </dgm:pt>
    <dgm:pt modelId="{35213F95-7A96-4215-AF56-6DB38A37E5BE}" type="pres">
      <dgm:prSet presAssocID="{0F3ADD8F-0B5E-493C-A099-6DED5987DACC}" presName="accentRepeatNode" presStyleLbl="solidFgAcc1" presStyleIdx="2" presStyleCnt="3"/>
      <dgm:spPr/>
    </dgm:pt>
  </dgm:ptLst>
  <dgm:cxnLst>
    <dgm:cxn modelId="{BA04FB50-6F4E-44EB-AF4C-34C3BB826A35}" type="presOf" srcId="{45E4F814-4B11-4BC4-89C1-FF5956B40436}" destId="{AB65B169-1294-478E-AE6E-7F965B4E46A9}" srcOrd="0" destOrd="0" presId="urn:microsoft.com/office/officeart/2008/layout/VerticalCurvedList"/>
    <dgm:cxn modelId="{AF0F185B-DB61-4665-AABE-C63D3EC54C67}" type="presOf" srcId="{3717FB68-388F-4444-8E36-A6D4F5342A6A}" destId="{15AF4391-5B29-4090-9911-63E8FF7A492B}" srcOrd="0" destOrd="0" presId="urn:microsoft.com/office/officeart/2008/layout/VerticalCurvedList"/>
    <dgm:cxn modelId="{4E18E3BA-4238-4531-8529-E9E10A332B78}" srcId="{45E4F814-4B11-4BC4-89C1-FF5956B40436}" destId="{42C6DEE2-01F4-4D5B-9295-D4CCE06BB0BE}" srcOrd="0" destOrd="0" parTransId="{5570E802-1AB7-49B4-AAA0-791D81E29A40}" sibTransId="{4B1DEB4F-C446-4BD4-907F-90CC3A1D45BB}"/>
    <dgm:cxn modelId="{4E21AFC3-5331-4D40-B37A-BD2D9EB6C70D}" type="presOf" srcId="{42C6DEE2-01F4-4D5B-9295-D4CCE06BB0BE}" destId="{28CE2CC3-3B72-4396-A01F-5AB502FD0CFD}" srcOrd="0" destOrd="0" presId="urn:microsoft.com/office/officeart/2008/layout/VerticalCurvedList"/>
    <dgm:cxn modelId="{3291F82E-ED00-4800-951D-D25DED37F939}" srcId="{45E4F814-4B11-4BC4-89C1-FF5956B40436}" destId="{0F3ADD8F-0B5E-493C-A099-6DED5987DACC}" srcOrd="2" destOrd="0" parTransId="{9A1C7235-601F-417C-811E-E2C3B54D8D57}" sibTransId="{926BDAF6-F251-4552-A0E5-CC4A4AA2F10B}"/>
    <dgm:cxn modelId="{50D77AE4-B252-4898-9568-E25D67925F08}" type="presOf" srcId="{0F3ADD8F-0B5E-493C-A099-6DED5987DACC}" destId="{88920723-6F86-4BDC-BF56-F48D93016816}" srcOrd="0" destOrd="0" presId="urn:microsoft.com/office/officeart/2008/layout/VerticalCurvedList"/>
    <dgm:cxn modelId="{509A77D3-6026-43AD-AC98-F3289D30E292}" srcId="{45E4F814-4B11-4BC4-89C1-FF5956B40436}" destId="{3717FB68-388F-4444-8E36-A6D4F5342A6A}" srcOrd="1" destOrd="0" parTransId="{63714386-3D90-4B98-B3A6-7020EAD5949A}" sibTransId="{3CB8CF18-DA99-4DC4-B425-2DEC1EE612C0}"/>
    <dgm:cxn modelId="{5BA656B6-89E8-4D73-A863-CD6B7D5EEE2D}" type="presOf" srcId="{4B1DEB4F-C446-4BD4-907F-90CC3A1D45BB}" destId="{ACBBB056-757B-4558-8934-FF66742A2DF8}" srcOrd="0" destOrd="0" presId="urn:microsoft.com/office/officeart/2008/layout/VerticalCurvedList"/>
    <dgm:cxn modelId="{9CCB4FED-D374-40E0-A5DE-3079C664C019}" type="presParOf" srcId="{AB65B169-1294-478E-AE6E-7F965B4E46A9}" destId="{A8E768DC-5694-4FF7-AC0B-B9887AB8EF51}" srcOrd="0" destOrd="0" presId="urn:microsoft.com/office/officeart/2008/layout/VerticalCurvedList"/>
    <dgm:cxn modelId="{09F94625-12BA-4768-9EF8-BB397E88410B}" type="presParOf" srcId="{A8E768DC-5694-4FF7-AC0B-B9887AB8EF51}" destId="{38538B0F-4F49-4AC9-8DED-EC574F381A65}" srcOrd="0" destOrd="0" presId="urn:microsoft.com/office/officeart/2008/layout/VerticalCurvedList"/>
    <dgm:cxn modelId="{F1EC4676-F3E3-4838-9B02-93C6A90BD77E}" type="presParOf" srcId="{38538B0F-4F49-4AC9-8DED-EC574F381A65}" destId="{C98D6FE7-68AA-4474-B429-674CC9207EC5}" srcOrd="0" destOrd="0" presId="urn:microsoft.com/office/officeart/2008/layout/VerticalCurvedList"/>
    <dgm:cxn modelId="{D016EB09-C9C8-4C77-A8FA-9E60948007A0}" type="presParOf" srcId="{38538B0F-4F49-4AC9-8DED-EC574F381A65}" destId="{ACBBB056-757B-4558-8934-FF66742A2DF8}" srcOrd="1" destOrd="0" presId="urn:microsoft.com/office/officeart/2008/layout/VerticalCurvedList"/>
    <dgm:cxn modelId="{4FEC1395-5C77-493B-BF53-C63F8CD63335}" type="presParOf" srcId="{38538B0F-4F49-4AC9-8DED-EC574F381A65}" destId="{85189471-E79C-4D41-8C27-795334B23D25}" srcOrd="2" destOrd="0" presId="urn:microsoft.com/office/officeart/2008/layout/VerticalCurvedList"/>
    <dgm:cxn modelId="{A501BA03-929B-465E-8243-A0FD070CCA8D}" type="presParOf" srcId="{38538B0F-4F49-4AC9-8DED-EC574F381A65}" destId="{86DCA8F9-FCD2-468A-BC48-6EB683D97C1A}" srcOrd="3" destOrd="0" presId="urn:microsoft.com/office/officeart/2008/layout/VerticalCurvedList"/>
    <dgm:cxn modelId="{F3789465-46DF-412B-B76E-101C1A22B0CE}" type="presParOf" srcId="{A8E768DC-5694-4FF7-AC0B-B9887AB8EF51}" destId="{28CE2CC3-3B72-4396-A01F-5AB502FD0CFD}" srcOrd="1" destOrd="0" presId="urn:microsoft.com/office/officeart/2008/layout/VerticalCurvedList"/>
    <dgm:cxn modelId="{074524D6-55E3-4D6F-8C15-8962CE6D08C7}" type="presParOf" srcId="{A8E768DC-5694-4FF7-AC0B-B9887AB8EF51}" destId="{571ED267-57C7-40F7-A50A-28F546E0B8E5}" srcOrd="2" destOrd="0" presId="urn:microsoft.com/office/officeart/2008/layout/VerticalCurvedList"/>
    <dgm:cxn modelId="{595BEC45-7BB9-407E-9FA3-BB11B7B0CD7F}" type="presParOf" srcId="{571ED267-57C7-40F7-A50A-28F546E0B8E5}" destId="{D080D644-39F9-4FCC-BEA7-E0DA35D0B6D3}" srcOrd="0" destOrd="0" presId="urn:microsoft.com/office/officeart/2008/layout/VerticalCurvedList"/>
    <dgm:cxn modelId="{4DB828AD-E67C-4D61-9395-E1D78193312A}" type="presParOf" srcId="{A8E768DC-5694-4FF7-AC0B-B9887AB8EF51}" destId="{15AF4391-5B29-4090-9911-63E8FF7A492B}" srcOrd="3" destOrd="0" presId="urn:microsoft.com/office/officeart/2008/layout/VerticalCurvedList"/>
    <dgm:cxn modelId="{DDE3343E-5CC4-4154-8A7D-EC3C3345A021}" type="presParOf" srcId="{A8E768DC-5694-4FF7-AC0B-B9887AB8EF51}" destId="{EDD9219F-A812-4E17-8735-5013B623B113}" srcOrd="4" destOrd="0" presId="urn:microsoft.com/office/officeart/2008/layout/VerticalCurvedList"/>
    <dgm:cxn modelId="{6D6E863B-A65A-41A4-BDFA-3B1BBA829094}" type="presParOf" srcId="{EDD9219F-A812-4E17-8735-5013B623B113}" destId="{0E2E2DB9-A0F2-40B2-ABBA-7B09CACE8E5B}" srcOrd="0" destOrd="0" presId="urn:microsoft.com/office/officeart/2008/layout/VerticalCurvedList"/>
    <dgm:cxn modelId="{D97BB895-B03C-4F98-844A-58A0AA8CF5A7}" type="presParOf" srcId="{A8E768DC-5694-4FF7-AC0B-B9887AB8EF51}" destId="{88920723-6F86-4BDC-BF56-F48D93016816}" srcOrd="5" destOrd="0" presId="urn:microsoft.com/office/officeart/2008/layout/VerticalCurvedList"/>
    <dgm:cxn modelId="{5DCE2890-80A8-495F-B952-3520E55DEE38}" type="presParOf" srcId="{A8E768DC-5694-4FF7-AC0B-B9887AB8EF51}" destId="{74EF942C-653B-4D4A-97BF-9C648DF75F1C}" srcOrd="6" destOrd="0" presId="urn:microsoft.com/office/officeart/2008/layout/VerticalCurvedList"/>
    <dgm:cxn modelId="{79701759-F866-4C1C-A179-22437A3D0D35}" type="presParOf" srcId="{74EF942C-653B-4D4A-97BF-9C648DF75F1C}" destId="{35213F95-7A96-4215-AF56-6DB38A37E5BE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6F953-55FC-4CD8-BFB0-1A88AA9462A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71B98-E51A-4F47-B350-F4016CB282B6}">
      <dgm:prSet phldrT="[Текст]"/>
      <dgm:spPr/>
      <dgm:t>
        <a:bodyPr/>
        <a:lstStyle/>
        <a:p>
          <a:r>
            <a:rPr lang="ru-RU" dirty="0" smtClean="0"/>
            <a:t>Рабочая группа</a:t>
          </a:r>
          <a:endParaRPr lang="ru-RU" dirty="0"/>
        </a:p>
      </dgm:t>
    </dgm:pt>
    <dgm:pt modelId="{D88ABD2E-1E08-4DDB-8EA1-5A243C303E6C}" type="parTrans" cxnId="{17DFCDC2-183B-426B-9281-6F73A84F6009}">
      <dgm:prSet/>
      <dgm:spPr/>
      <dgm:t>
        <a:bodyPr/>
        <a:lstStyle/>
        <a:p>
          <a:endParaRPr lang="ru-RU"/>
        </a:p>
      </dgm:t>
    </dgm:pt>
    <dgm:pt modelId="{AD751598-030E-4DEA-BDE4-2087E0FBE1A7}" type="sibTrans" cxnId="{17DFCDC2-183B-426B-9281-6F73A84F6009}">
      <dgm:prSet/>
      <dgm:spPr/>
      <dgm:t>
        <a:bodyPr/>
        <a:lstStyle/>
        <a:p>
          <a:endParaRPr lang="ru-RU"/>
        </a:p>
      </dgm:t>
    </dgm:pt>
    <dgm:pt modelId="{B944F674-DC41-405E-84DF-062D6578CB8B}">
      <dgm:prSet phldrT="[Текст]"/>
      <dgm:spPr/>
      <dgm:t>
        <a:bodyPr/>
        <a:lstStyle/>
        <a:p>
          <a:r>
            <a:rPr lang="ru-RU" dirty="0" smtClean="0"/>
            <a:t>практикующие учителя русского языка и литературы, истории, обществознания</a:t>
          </a:r>
          <a:endParaRPr lang="ru-RU" dirty="0"/>
        </a:p>
      </dgm:t>
    </dgm:pt>
    <dgm:pt modelId="{2B9841D8-52BE-4704-8C4A-7EACAC3B4E2D}" type="parTrans" cxnId="{6B8A8F3A-226F-445D-B34A-44FC07C9048D}">
      <dgm:prSet/>
      <dgm:spPr/>
      <dgm:t>
        <a:bodyPr/>
        <a:lstStyle/>
        <a:p>
          <a:endParaRPr lang="ru-RU"/>
        </a:p>
      </dgm:t>
    </dgm:pt>
    <dgm:pt modelId="{8799C73B-714F-4D20-A349-60627CC3F707}" type="sibTrans" cxnId="{6B8A8F3A-226F-445D-B34A-44FC07C9048D}">
      <dgm:prSet/>
      <dgm:spPr/>
      <dgm:t>
        <a:bodyPr/>
        <a:lstStyle/>
        <a:p>
          <a:endParaRPr lang="ru-RU"/>
        </a:p>
      </dgm:t>
    </dgm:pt>
    <dgm:pt modelId="{777991B5-DDB3-4E6A-84EA-FDD2C36640A2}">
      <dgm:prSet phldrT="[Текст]"/>
      <dgm:spPr/>
      <dgm:t>
        <a:bodyPr/>
        <a:lstStyle/>
        <a:p>
          <a:r>
            <a:rPr lang="ru-RU" dirty="0" smtClean="0"/>
            <a:t>представители системы методической поддержки преподавания гуманитарных предметов</a:t>
          </a:r>
          <a:endParaRPr lang="ru-RU" dirty="0"/>
        </a:p>
      </dgm:t>
    </dgm:pt>
    <dgm:pt modelId="{7DDC27D7-CC88-4FCD-98E9-8003409713AE}" type="parTrans" cxnId="{02ABFEF2-067E-46B9-A3EF-2E09FF403264}">
      <dgm:prSet/>
      <dgm:spPr/>
      <dgm:t>
        <a:bodyPr/>
        <a:lstStyle/>
        <a:p>
          <a:endParaRPr lang="ru-RU"/>
        </a:p>
      </dgm:t>
    </dgm:pt>
    <dgm:pt modelId="{0A4335B0-D801-495B-8151-C70AD93C6A17}" type="sibTrans" cxnId="{02ABFEF2-067E-46B9-A3EF-2E09FF403264}">
      <dgm:prSet/>
      <dgm:spPr/>
      <dgm:t>
        <a:bodyPr/>
        <a:lstStyle/>
        <a:p>
          <a:endParaRPr lang="ru-RU"/>
        </a:p>
      </dgm:t>
    </dgm:pt>
    <dgm:pt modelId="{BC0703A5-B4C4-4BC9-A847-8EDB71F3F10C}">
      <dgm:prSet phldrT="[Текст]"/>
      <dgm:spPr/>
      <dgm:t>
        <a:bodyPr/>
        <a:lstStyle/>
        <a:p>
          <a:r>
            <a:rPr lang="ru-RU" dirty="0" smtClean="0"/>
            <a:t>представители администрации образовательных организаций</a:t>
          </a:r>
          <a:endParaRPr lang="ru-RU" dirty="0"/>
        </a:p>
      </dgm:t>
    </dgm:pt>
    <dgm:pt modelId="{738DA683-CA5D-4A2C-A123-E3D51C730727}" type="parTrans" cxnId="{FA5C2096-80DC-4EB6-AD1D-FE8E6E71DABA}">
      <dgm:prSet/>
      <dgm:spPr/>
      <dgm:t>
        <a:bodyPr/>
        <a:lstStyle/>
        <a:p>
          <a:endParaRPr lang="ru-RU"/>
        </a:p>
      </dgm:t>
    </dgm:pt>
    <dgm:pt modelId="{C3CE8D55-9DE0-4DD2-B0C1-B11C797656B3}" type="sibTrans" cxnId="{FA5C2096-80DC-4EB6-AD1D-FE8E6E71DABA}">
      <dgm:prSet/>
      <dgm:spPr/>
      <dgm:t>
        <a:bodyPr/>
        <a:lstStyle/>
        <a:p>
          <a:endParaRPr lang="ru-RU"/>
        </a:p>
      </dgm:t>
    </dgm:pt>
    <dgm:pt modelId="{DC7F686F-FC1A-470A-A21E-F7680AD46A09}">
      <dgm:prSet phldrT="[Текст]"/>
      <dgm:spPr/>
      <dgm:t>
        <a:bodyPr/>
        <a:lstStyle/>
        <a:p>
          <a:r>
            <a:rPr lang="ru-RU" dirty="0" smtClean="0"/>
            <a:t>представители органов управления образованием</a:t>
          </a:r>
          <a:endParaRPr lang="ru-RU" dirty="0"/>
        </a:p>
      </dgm:t>
    </dgm:pt>
    <dgm:pt modelId="{2F8368DA-A0AB-4C2D-9C9A-1487C5A97BBD}" type="parTrans" cxnId="{482B879D-974D-4F18-8C92-B05198AB1719}">
      <dgm:prSet/>
      <dgm:spPr/>
      <dgm:t>
        <a:bodyPr/>
        <a:lstStyle/>
        <a:p>
          <a:endParaRPr lang="ru-RU"/>
        </a:p>
      </dgm:t>
    </dgm:pt>
    <dgm:pt modelId="{875210E2-E523-478A-8BD7-8E26EEE36232}" type="sibTrans" cxnId="{482B879D-974D-4F18-8C92-B05198AB1719}">
      <dgm:prSet/>
      <dgm:spPr/>
      <dgm:t>
        <a:bodyPr/>
        <a:lstStyle/>
        <a:p>
          <a:endParaRPr lang="ru-RU"/>
        </a:p>
      </dgm:t>
    </dgm:pt>
    <dgm:pt modelId="{79F1C09C-5130-411F-9A05-6DDA88B86DD2}" type="pres">
      <dgm:prSet presAssocID="{2C66F953-55FC-4CD8-BFB0-1A88AA9462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E6C03-96D1-4F35-BCBD-40A6E721ED3C}" type="pres">
      <dgm:prSet presAssocID="{8C471B98-E51A-4F47-B350-F4016CB282B6}" presName="root1" presStyleCnt="0"/>
      <dgm:spPr/>
    </dgm:pt>
    <dgm:pt modelId="{68B35E2D-0614-4400-B26D-7164C3857666}" type="pres">
      <dgm:prSet presAssocID="{8C471B98-E51A-4F47-B350-F4016CB282B6}" presName="LevelOneTextNode" presStyleLbl="node0" presStyleIdx="0" presStyleCnt="1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851BD-FF70-4B19-8DF8-61231983F06D}" type="pres">
      <dgm:prSet presAssocID="{8C471B98-E51A-4F47-B350-F4016CB282B6}" presName="level2hierChild" presStyleCnt="0"/>
      <dgm:spPr/>
    </dgm:pt>
    <dgm:pt modelId="{8A6E6772-2DAF-443B-BF81-3285248275B3}" type="pres">
      <dgm:prSet presAssocID="{2B9841D8-52BE-4704-8C4A-7EACAC3B4E2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0841711-FC36-4249-9B80-449AB6183765}" type="pres">
      <dgm:prSet presAssocID="{2B9841D8-52BE-4704-8C4A-7EACAC3B4E2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A1483AD-4873-4850-A24D-8C0F9A67B9D4}" type="pres">
      <dgm:prSet presAssocID="{B944F674-DC41-405E-84DF-062D6578CB8B}" presName="root2" presStyleCnt="0"/>
      <dgm:spPr/>
    </dgm:pt>
    <dgm:pt modelId="{F6397EAE-80ED-4F01-A20E-42A7B75EE320}" type="pres">
      <dgm:prSet presAssocID="{B944F674-DC41-405E-84DF-062D6578CB8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2F061-A827-4056-9892-CE4F50DECDDB}" type="pres">
      <dgm:prSet presAssocID="{B944F674-DC41-405E-84DF-062D6578CB8B}" presName="level3hierChild" presStyleCnt="0"/>
      <dgm:spPr/>
    </dgm:pt>
    <dgm:pt modelId="{7F6615B0-F046-4F6C-8F6E-9BBFC3133F32}" type="pres">
      <dgm:prSet presAssocID="{7DDC27D7-CC88-4FCD-98E9-8003409713A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EE62596-C99D-4B44-9BB4-87A97A1A4CA0}" type="pres">
      <dgm:prSet presAssocID="{7DDC27D7-CC88-4FCD-98E9-8003409713A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4C34792-E60C-447D-8165-BF5F303F9416}" type="pres">
      <dgm:prSet presAssocID="{777991B5-DDB3-4E6A-84EA-FDD2C36640A2}" presName="root2" presStyleCnt="0"/>
      <dgm:spPr/>
    </dgm:pt>
    <dgm:pt modelId="{2F225424-328C-4994-9D51-30AC1D1F3577}" type="pres">
      <dgm:prSet presAssocID="{777991B5-DDB3-4E6A-84EA-FDD2C36640A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2B507-1CB4-49FE-B394-A680AA735166}" type="pres">
      <dgm:prSet presAssocID="{777991B5-DDB3-4E6A-84EA-FDD2C36640A2}" presName="level3hierChild" presStyleCnt="0"/>
      <dgm:spPr/>
    </dgm:pt>
    <dgm:pt modelId="{A6BE0DFF-4920-4FD8-86B0-5381CB4A0EC3}" type="pres">
      <dgm:prSet presAssocID="{738DA683-CA5D-4A2C-A123-E3D51C73072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55C6792-D247-4CB8-9819-15530326FF83}" type="pres">
      <dgm:prSet presAssocID="{738DA683-CA5D-4A2C-A123-E3D51C73072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8667637-8BCA-406E-9E32-40AF340BD607}" type="pres">
      <dgm:prSet presAssocID="{BC0703A5-B4C4-4BC9-A847-8EDB71F3F10C}" presName="root2" presStyleCnt="0"/>
      <dgm:spPr/>
    </dgm:pt>
    <dgm:pt modelId="{AC037CB3-DB54-4144-AE19-24EE133B0801}" type="pres">
      <dgm:prSet presAssocID="{BC0703A5-B4C4-4BC9-A847-8EDB71F3F10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CE316-FA47-4384-9012-13E7FE4E2798}" type="pres">
      <dgm:prSet presAssocID="{BC0703A5-B4C4-4BC9-A847-8EDB71F3F10C}" presName="level3hierChild" presStyleCnt="0"/>
      <dgm:spPr/>
    </dgm:pt>
    <dgm:pt modelId="{02B18F2A-3ACE-4CCA-B750-79280CF96BFA}" type="pres">
      <dgm:prSet presAssocID="{2F8368DA-A0AB-4C2D-9C9A-1487C5A97BB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6B052DD-72BB-4781-A561-435A959505EF}" type="pres">
      <dgm:prSet presAssocID="{2F8368DA-A0AB-4C2D-9C9A-1487C5A97BB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4AB3B1D-BC57-4126-A533-060BC0B4E31C}" type="pres">
      <dgm:prSet presAssocID="{DC7F686F-FC1A-470A-A21E-F7680AD46A09}" presName="root2" presStyleCnt="0"/>
      <dgm:spPr/>
    </dgm:pt>
    <dgm:pt modelId="{A6B1524C-2EEF-4AAC-A72A-7AFBA0C39B62}" type="pres">
      <dgm:prSet presAssocID="{DC7F686F-FC1A-470A-A21E-F7680AD46A0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32C31-7B89-4EF0-AAB4-1EDB449B52F6}" type="pres">
      <dgm:prSet presAssocID="{DC7F686F-FC1A-470A-A21E-F7680AD46A09}" presName="level3hierChild" presStyleCnt="0"/>
      <dgm:spPr/>
    </dgm:pt>
  </dgm:ptLst>
  <dgm:cxnLst>
    <dgm:cxn modelId="{40ED6284-9BE7-493C-9F26-9E1811E50607}" type="presOf" srcId="{738DA683-CA5D-4A2C-A123-E3D51C730727}" destId="{A6BE0DFF-4920-4FD8-86B0-5381CB4A0EC3}" srcOrd="0" destOrd="0" presId="urn:microsoft.com/office/officeart/2008/layout/HorizontalMultiLevelHierarchy"/>
    <dgm:cxn modelId="{86E1C52E-9484-4A53-882C-CE7E8B72217B}" type="presOf" srcId="{7DDC27D7-CC88-4FCD-98E9-8003409713AE}" destId="{EEE62596-C99D-4B44-9BB4-87A97A1A4CA0}" srcOrd="1" destOrd="0" presId="urn:microsoft.com/office/officeart/2008/layout/HorizontalMultiLevelHierarchy"/>
    <dgm:cxn modelId="{7FD29C90-437B-4D41-A51D-AB2264FC1000}" type="presOf" srcId="{DC7F686F-FC1A-470A-A21E-F7680AD46A09}" destId="{A6B1524C-2EEF-4AAC-A72A-7AFBA0C39B62}" srcOrd="0" destOrd="0" presId="urn:microsoft.com/office/officeart/2008/layout/HorizontalMultiLevelHierarchy"/>
    <dgm:cxn modelId="{FA5C2096-80DC-4EB6-AD1D-FE8E6E71DABA}" srcId="{8C471B98-E51A-4F47-B350-F4016CB282B6}" destId="{BC0703A5-B4C4-4BC9-A847-8EDB71F3F10C}" srcOrd="2" destOrd="0" parTransId="{738DA683-CA5D-4A2C-A123-E3D51C730727}" sibTransId="{C3CE8D55-9DE0-4DD2-B0C1-B11C797656B3}"/>
    <dgm:cxn modelId="{FD61FA0B-8515-4E4E-8D6B-D8E5F37BDB17}" type="presOf" srcId="{2B9841D8-52BE-4704-8C4A-7EACAC3B4E2D}" destId="{20841711-FC36-4249-9B80-449AB6183765}" srcOrd="1" destOrd="0" presId="urn:microsoft.com/office/officeart/2008/layout/HorizontalMultiLevelHierarchy"/>
    <dgm:cxn modelId="{79A993DA-47C3-4447-967E-A4213E048A2E}" type="presOf" srcId="{B944F674-DC41-405E-84DF-062D6578CB8B}" destId="{F6397EAE-80ED-4F01-A20E-42A7B75EE320}" srcOrd="0" destOrd="0" presId="urn:microsoft.com/office/officeart/2008/layout/HorizontalMultiLevelHierarchy"/>
    <dgm:cxn modelId="{17DFCDC2-183B-426B-9281-6F73A84F6009}" srcId="{2C66F953-55FC-4CD8-BFB0-1A88AA9462A2}" destId="{8C471B98-E51A-4F47-B350-F4016CB282B6}" srcOrd="0" destOrd="0" parTransId="{D88ABD2E-1E08-4DDB-8EA1-5A243C303E6C}" sibTransId="{AD751598-030E-4DEA-BDE4-2087E0FBE1A7}"/>
    <dgm:cxn modelId="{81CEBC52-3ADE-4E1A-9BFA-CC8A8FAB1C59}" type="presOf" srcId="{2C66F953-55FC-4CD8-BFB0-1A88AA9462A2}" destId="{79F1C09C-5130-411F-9A05-6DDA88B86DD2}" srcOrd="0" destOrd="0" presId="urn:microsoft.com/office/officeart/2008/layout/HorizontalMultiLevelHierarchy"/>
    <dgm:cxn modelId="{7F44FE5D-B1FD-4B01-A52C-E6B12F90E084}" type="presOf" srcId="{2B9841D8-52BE-4704-8C4A-7EACAC3B4E2D}" destId="{8A6E6772-2DAF-443B-BF81-3285248275B3}" srcOrd="0" destOrd="0" presId="urn:microsoft.com/office/officeart/2008/layout/HorizontalMultiLevelHierarchy"/>
    <dgm:cxn modelId="{6B8A8F3A-226F-445D-B34A-44FC07C9048D}" srcId="{8C471B98-E51A-4F47-B350-F4016CB282B6}" destId="{B944F674-DC41-405E-84DF-062D6578CB8B}" srcOrd="0" destOrd="0" parTransId="{2B9841D8-52BE-4704-8C4A-7EACAC3B4E2D}" sibTransId="{8799C73B-714F-4D20-A349-60627CC3F707}"/>
    <dgm:cxn modelId="{292EE118-C2C5-4C39-948D-87C73CF16D6A}" type="presOf" srcId="{8C471B98-E51A-4F47-B350-F4016CB282B6}" destId="{68B35E2D-0614-4400-B26D-7164C3857666}" srcOrd="0" destOrd="0" presId="urn:microsoft.com/office/officeart/2008/layout/HorizontalMultiLevelHierarchy"/>
    <dgm:cxn modelId="{ECD567CB-FFB9-4174-9617-B8122F8D0DFF}" type="presOf" srcId="{7DDC27D7-CC88-4FCD-98E9-8003409713AE}" destId="{7F6615B0-F046-4F6C-8F6E-9BBFC3133F32}" srcOrd="0" destOrd="0" presId="urn:microsoft.com/office/officeart/2008/layout/HorizontalMultiLevelHierarchy"/>
    <dgm:cxn modelId="{02ABFEF2-067E-46B9-A3EF-2E09FF403264}" srcId="{8C471B98-E51A-4F47-B350-F4016CB282B6}" destId="{777991B5-DDB3-4E6A-84EA-FDD2C36640A2}" srcOrd="1" destOrd="0" parTransId="{7DDC27D7-CC88-4FCD-98E9-8003409713AE}" sibTransId="{0A4335B0-D801-495B-8151-C70AD93C6A17}"/>
    <dgm:cxn modelId="{482B879D-974D-4F18-8C92-B05198AB1719}" srcId="{8C471B98-E51A-4F47-B350-F4016CB282B6}" destId="{DC7F686F-FC1A-470A-A21E-F7680AD46A09}" srcOrd="3" destOrd="0" parTransId="{2F8368DA-A0AB-4C2D-9C9A-1487C5A97BBD}" sibTransId="{875210E2-E523-478A-8BD7-8E26EEE36232}"/>
    <dgm:cxn modelId="{EA266E78-8642-4056-92A6-44E142E7C8C7}" type="presOf" srcId="{777991B5-DDB3-4E6A-84EA-FDD2C36640A2}" destId="{2F225424-328C-4994-9D51-30AC1D1F3577}" srcOrd="0" destOrd="0" presId="urn:microsoft.com/office/officeart/2008/layout/HorizontalMultiLevelHierarchy"/>
    <dgm:cxn modelId="{D6C52055-4871-4E7F-B550-1F3A7B779120}" type="presOf" srcId="{BC0703A5-B4C4-4BC9-A847-8EDB71F3F10C}" destId="{AC037CB3-DB54-4144-AE19-24EE133B0801}" srcOrd="0" destOrd="0" presId="urn:microsoft.com/office/officeart/2008/layout/HorizontalMultiLevelHierarchy"/>
    <dgm:cxn modelId="{15F56B2A-09DA-4FA0-8DA2-793E78E68DAC}" type="presOf" srcId="{2F8368DA-A0AB-4C2D-9C9A-1487C5A97BBD}" destId="{02B18F2A-3ACE-4CCA-B750-79280CF96BFA}" srcOrd="0" destOrd="0" presId="urn:microsoft.com/office/officeart/2008/layout/HorizontalMultiLevelHierarchy"/>
    <dgm:cxn modelId="{F7D710D6-2742-4EDD-AF3C-0854FD2AB145}" type="presOf" srcId="{2F8368DA-A0AB-4C2D-9C9A-1487C5A97BBD}" destId="{C6B052DD-72BB-4781-A561-435A959505EF}" srcOrd="1" destOrd="0" presId="urn:microsoft.com/office/officeart/2008/layout/HorizontalMultiLevelHierarchy"/>
    <dgm:cxn modelId="{5C5B3BEB-03D3-4354-8CFE-B5713ECF3D26}" type="presOf" srcId="{738DA683-CA5D-4A2C-A123-E3D51C730727}" destId="{F55C6792-D247-4CB8-9819-15530326FF83}" srcOrd="1" destOrd="0" presId="urn:microsoft.com/office/officeart/2008/layout/HorizontalMultiLevelHierarchy"/>
    <dgm:cxn modelId="{29825447-3E38-4107-B2E8-D9697B05E66A}" type="presParOf" srcId="{79F1C09C-5130-411F-9A05-6DDA88B86DD2}" destId="{4BCE6C03-96D1-4F35-BCBD-40A6E721ED3C}" srcOrd="0" destOrd="0" presId="urn:microsoft.com/office/officeart/2008/layout/HorizontalMultiLevelHierarchy"/>
    <dgm:cxn modelId="{F6DD3D5E-982B-4709-AD8B-C9371103E60C}" type="presParOf" srcId="{4BCE6C03-96D1-4F35-BCBD-40A6E721ED3C}" destId="{68B35E2D-0614-4400-B26D-7164C3857666}" srcOrd="0" destOrd="0" presId="urn:microsoft.com/office/officeart/2008/layout/HorizontalMultiLevelHierarchy"/>
    <dgm:cxn modelId="{71638AB8-2DCE-4305-8238-EC9FA49C9D06}" type="presParOf" srcId="{4BCE6C03-96D1-4F35-BCBD-40A6E721ED3C}" destId="{CF5851BD-FF70-4B19-8DF8-61231983F06D}" srcOrd="1" destOrd="0" presId="urn:microsoft.com/office/officeart/2008/layout/HorizontalMultiLevelHierarchy"/>
    <dgm:cxn modelId="{8DA6FA84-5436-40D6-A198-58F61512BCE3}" type="presParOf" srcId="{CF5851BD-FF70-4B19-8DF8-61231983F06D}" destId="{8A6E6772-2DAF-443B-BF81-3285248275B3}" srcOrd="0" destOrd="0" presId="urn:microsoft.com/office/officeart/2008/layout/HorizontalMultiLevelHierarchy"/>
    <dgm:cxn modelId="{A6B53FCC-8600-4F7C-99C2-21288B67D6A6}" type="presParOf" srcId="{8A6E6772-2DAF-443B-BF81-3285248275B3}" destId="{20841711-FC36-4249-9B80-449AB6183765}" srcOrd="0" destOrd="0" presId="urn:microsoft.com/office/officeart/2008/layout/HorizontalMultiLevelHierarchy"/>
    <dgm:cxn modelId="{C034C958-62B8-4767-BF20-E34D3BCDCC9D}" type="presParOf" srcId="{CF5851BD-FF70-4B19-8DF8-61231983F06D}" destId="{9A1483AD-4873-4850-A24D-8C0F9A67B9D4}" srcOrd="1" destOrd="0" presId="urn:microsoft.com/office/officeart/2008/layout/HorizontalMultiLevelHierarchy"/>
    <dgm:cxn modelId="{1A1E13C9-A15C-415E-B105-F3283F967480}" type="presParOf" srcId="{9A1483AD-4873-4850-A24D-8C0F9A67B9D4}" destId="{F6397EAE-80ED-4F01-A20E-42A7B75EE320}" srcOrd="0" destOrd="0" presId="urn:microsoft.com/office/officeart/2008/layout/HorizontalMultiLevelHierarchy"/>
    <dgm:cxn modelId="{38F26C3C-C221-49E3-92E7-50E690E381D9}" type="presParOf" srcId="{9A1483AD-4873-4850-A24D-8C0F9A67B9D4}" destId="{55A2F061-A827-4056-9892-CE4F50DECDDB}" srcOrd="1" destOrd="0" presId="urn:microsoft.com/office/officeart/2008/layout/HorizontalMultiLevelHierarchy"/>
    <dgm:cxn modelId="{364A9EC5-8A8E-4345-A280-BE65629219E6}" type="presParOf" srcId="{CF5851BD-FF70-4B19-8DF8-61231983F06D}" destId="{7F6615B0-F046-4F6C-8F6E-9BBFC3133F32}" srcOrd="2" destOrd="0" presId="urn:microsoft.com/office/officeart/2008/layout/HorizontalMultiLevelHierarchy"/>
    <dgm:cxn modelId="{ACD6BD76-F979-4D38-AD5C-2544E58CA428}" type="presParOf" srcId="{7F6615B0-F046-4F6C-8F6E-9BBFC3133F32}" destId="{EEE62596-C99D-4B44-9BB4-87A97A1A4CA0}" srcOrd="0" destOrd="0" presId="urn:microsoft.com/office/officeart/2008/layout/HorizontalMultiLevelHierarchy"/>
    <dgm:cxn modelId="{540EFDCE-1C5B-4E2A-AD99-65D2144E0F63}" type="presParOf" srcId="{CF5851BD-FF70-4B19-8DF8-61231983F06D}" destId="{24C34792-E60C-447D-8165-BF5F303F9416}" srcOrd="3" destOrd="0" presId="urn:microsoft.com/office/officeart/2008/layout/HorizontalMultiLevelHierarchy"/>
    <dgm:cxn modelId="{5A0C7C19-7080-4471-93B7-4A89E4FBB0F3}" type="presParOf" srcId="{24C34792-E60C-447D-8165-BF5F303F9416}" destId="{2F225424-328C-4994-9D51-30AC1D1F3577}" srcOrd="0" destOrd="0" presId="urn:microsoft.com/office/officeart/2008/layout/HorizontalMultiLevelHierarchy"/>
    <dgm:cxn modelId="{79BFE0B7-662D-407B-A845-AB8830AC68D3}" type="presParOf" srcId="{24C34792-E60C-447D-8165-BF5F303F9416}" destId="{FC52B507-1CB4-49FE-B394-A680AA735166}" srcOrd="1" destOrd="0" presId="urn:microsoft.com/office/officeart/2008/layout/HorizontalMultiLevelHierarchy"/>
    <dgm:cxn modelId="{F0732F0F-6252-433F-8529-E1F7E03062F8}" type="presParOf" srcId="{CF5851BD-FF70-4B19-8DF8-61231983F06D}" destId="{A6BE0DFF-4920-4FD8-86B0-5381CB4A0EC3}" srcOrd="4" destOrd="0" presId="urn:microsoft.com/office/officeart/2008/layout/HorizontalMultiLevelHierarchy"/>
    <dgm:cxn modelId="{756658E7-289B-4E56-B2DF-C1FE4671804C}" type="presParOf" srcId="{A6BE0DFF-4920-4FD8-86B0-5381CB4A0EC3}" destId="{F55C6792-D247-4CB8-9819-15530326FF83}" srcOrd="0" destOrd="0" presId="urn:microsoft.com/office/officeart/2008/layout/HorizontalMultiLevelHierarchy"/>
    <dgm:cxn modelId="{D2F1AF2A-ABD2-4503-B993-5DB83C7C3C50}" type="presParOf" srcId="{CF5851BD-FF70-4B19-8DF8-61231983F06D}" destId="{F8667637-8BCA-406E-9E32-40AF340BD607}" srcOrd="5" destOrd="0" presId="urn:microsoft.com/office/officeart/2008/layout/HorizontalMultiLevelHierarchy"/>
    <dgm:cxn modelId="{ABD4FBA7-5160-4792-9144-F285865F01A7}" type="presParOf" srcId="{F8667637-8BCA-406E-9E32-40AF340BD607}" destId="{AC037CB3-DB54-4144-AE19-24EE133B0801}" srcOrd="0" destOrd="0" presId="urn:microsoft.com/office/officeart/2008/layout/HorizontalMultiLevelHierarchy"/>
    <dgm:cxn modelId="{3C689B3A-4D0F-4634-906F-EBEB0B296B75}" type="presParOf" srcId="{F8667637-8BCA-406E-9E32-40AF340BD607}" destId="{145CE316-FA47-4384-9012-13E7FE4E2798}" srcOrd="1" destOrd="0" presId="urn:microsoft.com/office/officeart/2008/layout/HorizontalMultiLevelHierarchy"/>
    <dgm:cxn modelId="{C061171E-E9D1-47B9-B475-6BF1E4543A4C}" type="presParOf" srcId="{CF5851BD-FF70-4B19-8DF8-61231983F06D}" destId="{02B18F2A-3ACE-4CCA-B750-79280CF96BFA}" srcOrd="6" destOrd="0" presId="urn:microsoft.com/office/officeart/2008/layout/HorizontalMultiLevelHierarchy"/>
    <dgm:cxn modelId="{4A1AA406-608D-4F61-B203-0B4A7AB6B24E}" type="presParOf" srcId="{02B18F2A-3ACE-4CCA-B750-79280CF96BFA}" destId="{C6B052DD-72BB-4781-A561-435A959505EF}" srcOrd="0" destOrd="0" presId="urn:microsoft.com/office/officeart/2008/layout/HorizontalMultiLevelHierarchy"/>
    <dgm:cxn modelId="{3B0FAB37-6BDB-401D-B99F-E285554367FA}" type="presParOf" srcId="{CF5851BD-FF70-4B19-8DF8-61231983F06D}" destId="{44AB3B1D-BC57-4126-A533-060BC0B4E31C}" srcOrd="7" destOrd="0" presId="urn:microsoft.com/office/officeart/2008/layout/HorizontalMultiLevelHierarchy"/>
    <dgm:cxn modelId="{1846C2F2-6379-4857-ADED-9836F038F5B9}" type="presParOf" srcId="{44AB3B1D-BC57-4126-A533-060BC0B4E31C}" destId="{A6B1524C-2EEF-4AAC-A72A-7AFBA0C39B62}" srcOrd="0" destOrd="0" presId="urn:microsoft.com/office/officeart/2008/layout/HorizontalMultiLevelHierarchy"/>
    <dgm:cxn modelId="{979F75D0-77EA-41BE-95B5-02232245AF2E}" type="presParOf" srcId="{44AB3B1D-BC57-4126-A533-060BC0B4E31C}" destId="{D4332C31-7B89-4EF0-AAB4-1EDB449B52F6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5E9109-DD26-4707-A784-D08FF4DB94F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7BE1D9-A71B-43A9-8101-ABE5D8B9891D}">
      <dgm:prSet phldrT="[Текст]"/>
      <dgm:spPr/>
      <dgm:t>
        <a:bodyPr/>
        <a:lstStyle/>
        <a:p>
          <a:r>
            <a:rPr lang="ru-RU" dirty="0" smtClean="0"/>
            <a:t>Рабочая группа</a:t>
          </a:r>
          <a:endParaRPr lang="ru-RU" dirty="0"/>
        </a:p>
      </dgm:t>
    </dgm:pt>
    <dgm:pt modelId="{2A8A5F44-457C-4B7D-A7D7-07CFC8268474}" type="parTrans" cxnId="{2B6E34A7-8C99-427F-923C-B618B3F32D07}">
      <dgm:prSet/>
      <dgm:spPr/>
      <dgm:t>
        <a:bodyPr/>
        <a:lstStyle/>
        <a:p>
          <a:endParaRPr lang="ru-RU"/>
        </a:p>
      </dgm:t>
    </dgm:pt>
    <dgm:pt modelId="{09C60694-A554-4832-B2BE-6097D81C4ACC}" type="sibTrans" cxnId="{2B6E34A7-8C99-427F-923C-B618B3F32D07}">
      <dgm:prSet/>
      <dgm:spPr/>
      <dgm:t>
        <a:bodyPr/>
        <a:lstStyle/>
        <a:p>
          <a:endParaRPr lang="ru-RU"/>
        </a:p>
      </dgm:t>
    </dgm:pt>
    <dgm:pt modelId="{68266EA5-ECFB-490F-84A7-5AA94D8329F3}">
      <dgm:prSet custT="1"/>
      <dgm:spPr/>
      <dgm:t>
        <a:bodyPr/>
        <a:lstStyle/>
        <a:p>
          <a:r>
            <a:rPr lang="ru-RU" sz="1400" dirty="0" smtClean="0"/>
            <a:t>обеспечивает знакомство</a:t>
          </a:r>
          <a:br>
            <a:rPr lang="ru-RU" sz="1400" dirty="0" smtClean="0"/>
          </a:br>
          <a:r>
            <a:rPr lang="ru-RU" sz="1400" dirty="0" smtClean="0"/>
            <a:t> с организационно-технической документацией </a:t>
          </a:r>
          <a:endParaRPr lang="ru-RU" sz="1400" dirty="0"/>
        </a:p>
      </dgm:t>
    </dgm:pt>
    <dgm:pt modelId="{EB550DCD-1E7C-4EED-851A-8D1BB562DAC5}" type="parTrans" cxnId="{9C4C9F89-53C4-4396-86F1-AE7DE5B8D670}">
      <dgm:prSet/>
      <dgm:spPr/>
      <dgm:t>
        <a:bodyPr/>
        <a:lstStyle/>
        <a:p>
          <a:endParaRPr lang="ru-RU"/>
        </a:p>
      </dgm:t>
    </dgm:pt>
    <dgm:pt modelId="{EFFD2B05-C76A-4A0B-9A0F-04E91D3F94F0}" type="sibTrans" cxnId="{9C4C9F89-53C4-4396-86F1-AE7DE5B8D670}">
      <dgm:prSet/>
      <dgm:spPr/>
      <dgm:t>
        <a:bodyPr/>
        <a:lstStyle/>
        <a:p>
          <a:endParaRPr lang="ru-RU"/>
        </a:p>
      </dgm:t>
    </dgm:pt>
    <dgm:pt modelId="{6B3263D6-FEDC-47F3-A2FF-A101A358FB1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обеспечивает информационно-методическими материалами</a:t>
          </a:r>
          <a:endParaRPr lang="ru-RU" sz="1400" dirty="0">
            <a:solidFill>
              <a:schemeClr val="tx1"/>
            </a:solidFill>
          </a:endParaRPr>
        </a:p>
      </dgm:t>
    </dgm:pt>
    <dgm:pt modelId="{C7B406A8-5F6B-47D7-B263-232A6FECB8F5}" type="parTrans" cxnId="{0BECDA08-5CCC-49EE-A418-D1B780605202}">
      <dgm:prSet/>
      <dgm:spPr/>
      <dgm:t>
        <a:bodyPr/>
        <a:lstStyle/>
        <a:p>
          <a:endParaRPr lang="ru-RU"/>
        </a:p>
      </dgm:t>
    </dgm:pt>
    <dgm:pt modelId="{31B2F48A-32CD-4B01-A3EB-97BA514C02A4}" type="sibTrans" cxnId="{0BECDA08-5CCC-49EE-A418-D1B780605202}">
      <dgm:prSet/>
      <dgm:spPr/>
      <dgm:t>
        <a:bodyPr/>
        <a:lstStyle/>
        <a:p>
          <a:endParaRPr lang="ru-RU"/>
        </a:p>
      </dgm:t>
    </dgm:pt>
    <dgm:pt modelId="{0C6C1F92-EA98-47E8-AFB4-872C778698D8}">
      <dgm:prSet custT="1"/>
      <dgm:spPr/>
      <dgm:t>
        <a:bodyPr/>
        <a:lstStyle/>
        <a:p>
          <a:r>
            <a:rPr lang="ru-RU" sz="1400" dirty="0" smtClean="0"/>
            <a:t>участвует в разработке регионального положения Конкурса</a:t>
          </a:r>
          <a:endParaRPr lang="ru-RU" sz="1400" dirty="0"/>
        </a:p>
      </dgm:t>
    </dgm:pt>
    <dgm:pt modelId="{E3500769-391A-4670-8B29-D8F09C288DA8}" type="parTrans" cxnId="{38746A38-BE10-492A-8F4D-09C371178CE2}">
      <dgm:prSet/>
      <dgm:spPr/>
      <dgm:t>
        <a:bodyPr/>
        <a:lstStyle/>
        <a:p>
          <a:endParaRPr lang="ru-RU"/>
        </a:p>
      </dgm:t>
    </dgm:pt>
    <dgm:pt modelId="{76A89796-E105-4527-9EF1-EA2CE405D7E6}" type="sibTrans" cxnId="{38746A38-BE10-492A-8F4D-09C371178CE2}">
      <dgm:prSet/>
      <dgm:spPr/>
      <dgm:t>
        <a:bodyPr/>
        <a:lstStyle/>
        <a:p>
          <a:endParaRPr lang="ru-RU"/>
        </a:p>
      </dgm:t>
    </dgm:pt>
    <dgm:pt modelId="{1D91AB33-F2D1-4E38-B97B-DCD78376D291}">
      <dgm:prSet custT="1"/>
      <dgm:spPr/>
      <dgm:t>
        <a:bodyPr/>
        <a:lstStyle/>
        <a:p>
          <a:r>
            <a:rPr lang="ru-RU" sz="1400" dirty="0" smtClean="0"/>
            <a:t>регламентирует проведение регионального этапа Конкурса</a:t>
          </a:r>
          <a:endParaRPr lang="ru-RU" sz="1400" dirty="0"/>
        </a:p>
      </dgm:t>
    </dgm:pt>
    <dgm:pt modelId="{BCB1C624-8440-4B7C-A56C-E070E548DD7E}" type="parTrans" cxnId="{4C53E55D-1B99-47DB-84A2-092D4643C75C}">
      <dgm:prSet/>
      <dgm:spPr/>
      <dgm:t>
        <a:bodyPr/>
        <a:lstStyle/>
        <a:p>
          <a:endParaRPr lang="ru-RU"/>
        </a:p>
      </dgm:t>
    </dgm:pt>
    <dgm:pt modelId="{B588EED1-2FC4-42B1-8078-4FAD1D905F41}" type="sibTrans" cxnId="{4C53E55D-1B99-47DB-84A2-092D4643C75C}">
      <dgm:prSet/>
      <dgm:spPr/>
      <dgm:t>
        <a:bodyPr/>
        <a:lstStyle/>
        <a:p>
          <a:endParaRPr lang="ru-RU"/>
        </a:p>
      </dgm:t>
    </dgm:pt>
    <dgm:pt modelId="{CB00D31D-A8F3-4564-ACD5-D52496B206C3}">
      <dgm:prSet phldrT="[Текст]" custT="1"/>
      <dgm:spPr/>
      <dgm:t>
        <a:bodyPr/>
        <a:lstStyle/>
        <a:p>
          <a:r>
            <a:rPr lang="ru-RU" sz="1400" dirty="0" smtClean="0"/>
            <a:t>обеспечивает оказание консультационно-методической помощи учителям</a:t>
          </a:r>
          <a:endParaRPr lang="ru-RU" sz="1400" dirty="0"/>
        </a:p>
      </dgm:t>
    </dgm:pt>
    <dgm:pt modelId="{64CA14EC-CCCE-4F61-B288-1DD70F665482}" type="sibTrans" cxnId="{A42A92E4-AEAE-489F-B0A2-24FEF48D0251}">
      <dgm:prSet/>
      <dgm:spPr/>
      <dgm:t>
        <a:bodyPr/>
        <a:lstStyle/>
        <a:p>
          <a:endParaRPr lang="ru-RU"/>
        </a:p>
      </dgm:t>
    </dgm:pt>
    <dgm:pt modelId="{0148AF1F-BB4B-4DBF-8DEB-4E5F86032320}" type="parTrans" cxnId="{A42A92E4-AEAE-489F-B0A2-24FEF48D0251}">
      <dgm:prSet/>
      <dgm:spPr/>
      <dgm:t>
        <a:bodyPr/>
        <a:lstStyle/>
        <a:p>
          <a:endParaRPr lang="ru-RU"/>
        </a:p>
      </dgm:t>
    </dgm:pt>
    <dgm:pt modelId="{7AA0F147-114D-427A-92EE-DB6B45D72648}">
      <dgm:prSet custT="1"/>
      <dgm:spPr/>
      <dgm:t>
        <a:bodyPr/>
        <a:lstStyle/>
        <a:p>
          <a:r>
            <a:rPr lang="ru-RU" sz="1400" dirty="0" smtClean="0"/>
            <a:t>занимается формированием </a:t>
          </a:r>
          <a:br>
            <a:rPr lang="ru-RU" sz="1400" dirty="0" smtClean="0"/>
          </a:br>
          <a:r>
            <a:rPr lang="ru-RU" sz="1400" dirty="0" smtClean="0"/>
            <a:t>и утверждением состава жюри Конкурса </a:t>
          </a:r>
          <a:br>
            <a:rPr lang="ru-RU" sz="1400" dirty="0" smtClean="0"/>
          </a:br>
          <a:r>
            <a:rPr lang="ru-RU" sz="1400" dirty="0" smtClean="0"/>
            <a:t>на региональном этапе</a:t>
          </a:r>
          <a:endParaRPr lang="ru-RU" sz="1400" dirty="0"/>
        </a:p>
      </dgm:t>
    </dgm:pt>
    <dgm:pt modelId="{1D980248-1947-4BBE-87E6-DE02CC82F8C2}" type="parTrans" cxnId="{7AA25C4A-C98A-4318-8F49-CC05AEB22879}">
      <dgm:prSet/>
      <dgm:spPr/>
      <dgm:t>
        <a:bodyPr/>
        <a:lstStyle/>
        <a:p>
          <a:endParaRPr lang="ru-RU"/>
        </a:p>
      </dgm:t>
    </dgm:pt>
    <dgm:pt modelId="{7DCC4623-0ECB-4408-AEE6-10812A85A6AB}" type="sibTrans" cxnId="{7AA25C4A-C98A-4318-8F49-CC05AEB22879}">
      <dgm:prSet/>
      <dgm:spPr/>
      <dgm:t>
        <a:bodyPr/>
        <a:lstStyle/>
        <a:p>
          <a:endParaRPr lang="ru-RU"/>
        </a:p>
      </dgm:t>
    </dgm:pt>
    <dgm:pt modelId="{E6FFD811-EC32-43D8-A75F-0BEA5914736D}" type="pres">
      <dgm:prSet presAssocID="{4B5E9109-DD26-4707-A784-D08FF4DB94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0B465-3C67-4B73-B89A-287C738C4CBE}" type="pres">
      <dgm:prSet presAssocID="{4B5E9109-DD26-4707-A784-D08FF4DB94F4}" presName="radial" presStyleCnt="0">
        <dgm:presLayoutVars>
          <dgm:animLvl val="ctr"/>
        </dgm:presLayoutVars>
      </dgm:prSet>
      <dgm:spPr/>
    </dgm:pt>
    <dgm:pt modelId="{3FDD6C93-590E-4743-8D72-E1A1D672BD3E}" type="pres">
      <dgm:prSet presAssocID="{D97BE1D9-A71B-43A9-8101-ABE5D8B9891D}" presName="centerShape" presStyleLbl="vennNode1" presStyleIdx="0" presStyleCnt="7" custScaleX="82479" custScaleY="62791"/>
      <dgm:spPr/>
      <dgm:t>
        <a:bodyPr/>
        <a:lstStyle/>
        <a:p>
          <a:endParaRPr lang="ru-RU"/>
        </a:p>
      </dgm:t>
    </dgm:pt>
    <dgm:pt modelId="{56C25848-311E-4217-9814-476530C5C08B}" type="pres">
      <dgm:prSet presAssocID="{0C6C1F92-EA98-47E8-AFB4-872C778698D8}" presName="node" presStyleLbl="vennNode1" presStyleIdx="1" presStyleCnt="7" custScaleX="130031" custScaleY="9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DA0B6-3785-422A-849E-03F5233E56BC}" type="pres">
      <dgm:prSet presAssocID="{6B3263D6-FEDC-47F3-A2FF-A101A358FB15}" presName="node" presStyleLbl="vennNode1" presStyleIdx="2" presStyleCnt="7" custScaleX="137534" custScaleY="103788" custRadScaleRad="111170" custRadScaleInc="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8F987-BF3D-4CCD-ACDC-0F10876D3D48}" type="pres">
      <dgm:prSet presAssocID="{68266EA5-ECFB-490F-84A7-5AA94D8329F3}" presName="node" presStyleLbl="vennNode1" presStyleIdx="3" presStyleCnt="7" custScaleX="128871" custScaleY="94702" custRadScaleRad="109579" custRadScaleInc="-6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C2E9E-2B8E-4D27-8A77-8B68E067D3C6}" type="pres">
      <dgm:prSet presAssocID="{7AA0F147-114D-427A-92EE-DB6B45D72648}" presName="node" presStyleLbl="vennNode1" presStyleIdx="4" presStyleCnt="7" custScaleX="137671" custScaleY="9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6779-E036-4A74-9355-AABF204F24E9}" type="pres">
      <dgm:prSet presAssocID="{CB00D31D-A8F3-4564-ACD5-D52496B206C3}" presName="node" presStyleLbl="vennNode1" presStyleIdx="5" presStyleCnt="7" custScaleX="130555" custScaleY="95733" custRadScaleRad="107095" custRadScaleInc="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50136-F73B-433D-BB91-310425DCABC0}" type="pres">
      <dgm:prSet presAssocID="{1D91AB33-F2D1-4E38-B97B-DCD78376D291}" presName="node" presStyleLbl="vennNode1" presStyleIdx="6" presStyleCnt="7" custScaleX="127887" custScaleY="99655" custRadScaleRad="105655" custRadScaleInc="-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53389-B6A0-429D-9877-B5660692055F}" type="presOf" srcId="{6B3263D6-FEDC-47F3-A2FF-A101A358FB15}" destId="{30BDA0B6-3785-422A-849E-03F5233E56BC}" srcOrd="0" destOrd="0" presId="urn:microsoft.com/office/officeart/2005/8/layout/radial3"/>
    <dgm:cxn modelId="{21A5E0C3-1780-4D8F-BEF6-D58A2349DBEF}" type="presOf" srcId="{0C6C1F92-EA98-47E8-AFB4-872C778698D8}" destId="{56C25848-311E-4217-9814-476530C5C08B}" srcOrd="0" destOrd="0" presId="urn:microsoft.com/office/officeart/2005/8/layout/radial3"/>
    <dgm:cxn modelId="{0BECDA08-5CCC-49EE-A418-D1B780605202}" srcId="{D97BE1D9-A71B-43A9-8101-ABE5D8B9891D}" destId="{6B3263D6-FEDC-47F3-A2FF-A101A358FB15}" srcOrd="1" destOrd="0" parTransId="{C7B406A8-5F6B-47D7-B263-232A6FECB8F5}" sibTransId="{31B2F48A-32CD-4B01-A3EB-97BA514C02A4}"/>
    <dgm:cxn modelId="{D069CA11-E2FB-4B63-A01D-8AD96827EF47}" type="presOf" srcId="{68266EA5-ECFB-490F-84A7-5AA94D8329F3}" destId="{1068F987-BF3D-4CCD-ACDC-0F10876D3D48}" srcOrd="0" destOrd="0" presId="urn:microsoft.com/office/officeart/2005/8/layout/radial3"/>
    <dgm:cxn modelId="{71EE8842-D0B0-443E-997A-6BC3844FDEEC}" type="presOf" srcId="{7AA0F147-114D-427A-92EE-DB6B45D72648}" destId="{C0FC2E9E-2B8E-4D27-8A77-8B68E067D3C6}" srcOrd="0" destOrd="0" presId="urn:microsoft.com/office/officeart/2005/8/layout/radial3"/>
    <dgm:cxn modelId="{38746A38-BE10-492A-8F4D-09C371178CE2}" srcId="{D97BE1D9-A71B-43A9-8101-ABE5D8B9891D}" destId="{0C6C1F92-EA98-47E8-AFB4-872C778698D8}" srcOrd="0" destOrd="0" parTransId="{E3500769-391A-4670-8B29-D8F09C288DA8}" sibTransId="{76A89796-E105-4527-9EF1-EA2CE405D7E6}"/>
    <dgm:cxn modelId="{2B6E34A7-8C99-427F-923C-B618B3F32D07}" srcId="{4B5E9109-DD26-4707-A784-D08FF4DB94F4}" destId="{D97BE1D9-A71B-43A9-8101-ABE5D8B9891D}" srcOrd="0" destOrd="0" parTransId="{2A8A5F44-457C-4B7D-A7D7-07CFC8268474}" sibTransId="{09C60694-A554-4832-B2BE-6097D81C4ACC}"/>
    <dgm:cxn modelId="{9C4C9F89-53C4-4396-86F1-AE7DE5B8D670}" srcId="{D97BE1D9-A71B-43A9-8101-ABE5D8B9891D}" destId="{68266EA5-ECFB-490F-84A7-5AA94D8329F3}" srcOrd="2" destOrd="0" parTransId="{EB550DCD-1E7C-4EED-851A-8D1BB562DAC5}" sibTransId="{EFFD2B05-C76A-4A0B-9A0F-04E91D3F94F0}"/>
    <dgm:cxn modelId="{4C53E55D-1B99-47DB-84A2-092D4643C75C}" srcId="{D97BE1D9-A71B-43A9-8101-ABE5D8B9891D}" destId="{1D91AB33-F2D1-4E38-B97B-DCD78376D291}" srcOrd="5" destOrd="0" parTransId="{BCB1C624-8440-4B7C-A56C-E070E548DD7E}" sibTransId="{B588EED1-2FC4-42B1-8078-4FAD1D905F41}"/>
    <dgm:cxn modelId="{F4E8204C-FAD3-4E82-A8AA-D72D3C85ABFA}" type="presOf" srcId="{1D91AB33-F2D1-4E38-B97B-DCD78376D291}" destId="{F9A50136-F73B-433D-BB91-310425DCABC0}" srcOrd="0" destOrd="0" presId="urn:microsoft.com/office/officeart/2005/8/layout/radial3"/>
    <dgm:cxn modelId="{38E9D0DE-A03A-432E-BBF5-704A252CDD1B}" type="presOf" srcId="{D97BE1D9-A71B-43A9-8101-ABE5D8B9891D}" destId="{3FDD6C93-590E-4743-8D72-E1A1D672BD3E}" srcOrd="0" destOrd="0" presId="urn:microsoft.com/office/officeart/2005/8/layout/radial3"/>
    <dgm:cxn modelId="{99E3CE68-DE24-4755-837A-FCDAD16F8AA0}" type="presOf" srcId="{4B5E9109-DD26-4707-A784-D08FF4DB94F4}" destId="{E6FFD811-EC32-43D8-A75F-0BEA5914736D}" srcOrd="0" destOrd="0" presId="urn:microsoft.com/office/officeart/2005/8/layout/radial3"/>
    <dgm:cxn modelId="{7AA25C4A-C98A-4318-8F49-CC05AEB22879}" srcId="{D97BE1D9-A71B-43A9-8101-ABE5D8B9891D}" destId="{7AA0F147-114D-427A-92EE-DB6B45D72648}" srcOrd="3" destOrd="0" parTransId="{1D980248-1947-4BBE-87E6-DE02CC82F8C2}" sibTransId="{7DCC4623-0ECB-4408-AEE6-10812A85A6AB}"/>
    <dgm:cxn modelId="{A42A92E4-AEAE-489F-B0A2-24FEF48D0251}" srcId="{D97BE1D9-A71B-43A9-8101-ABE5D8B9891D}" destId="{CB00D31D-A8F3-4564-ACD5-D52496B206C3}" srcOrd="4" destOrd="0" parTransId="{0148AF1F-BB4B-4DBF-8DEB-4E5F86032320}" sibTransId="{64CA14EC-CCCE-4F61-B288-1DD70F665482}"/>
    <dgm:cxn modelId="{A7FDA78D-1175-43BB-9362-55998A083AC7}" type="presOf" srcId="{CB00D31D-A8F3-4564-ACD5-D52496B206C3}" destId="{C7D36779-E036-4A74-9355-AABF204F24E9}" srcOrd="0" destOrd="0" presId="urn:microsoft.com/office/officeart/2005/8/layout/radial3"/>
    <dgm:cxn modelId="{CF9CD00B-E167-4D15-81BB-CA4FB3EA7490}" type="presParOf" srcId="{E6FFD811-EC32-43D8-A75F-0BEA5914736D}" destId="{70A0B465-3C67-4B73-B89A-287C738C4CBE}" srcOrd="0" destOrd="0" presId="urn:microsoft.com/office/officeart/2005/8/layout/radial3"/>
    <dgm:cxn modelId="{B9EF51C3-07D0-451D-99D3-8402273C3628}" type="presParOf" srcId="{70A0B465-3C67-4B73-B89A-287C738C4CBE}" destId="{3FDD6C93-590E-4743-8D72-E1A1D672BD3E}" srcOrd="0" destOrd="0" presId="urn:microsoft.com/office/officeart/2005/8/layout/radial3"/>
    <dgm:cxn modelId="{6C4FDD9E-4340-4EC9-A7CA-7CF092003472}" type="presParOf" srcId="{70A0B465-3C67-4B73-B89A-287C738C4CBE}" destId="{56C25848-311E-4217-9814-476530C5C08B}" srcOrd="1" destOrd="0" presId="urn:microsoft.com/office/officeart/2005/8/layout/radial3"/>
    <dgm:cxn modelId="{02B1AFE0-2A73-4FAF-94BC-4612B1E700B5}" type="presParOf" srcId="{70A0B465-3C67-4B73-B89A-287C738C4CBE}" destId="{30BDA0B6-3785-422A-849E-03F5233E56BC}" srcOrd="2" destOrd="0" presId="urn:microsoft.com/office/officeart/2005/8/layout/radial3"/>
    <dgm:cxn modelId="{458A9084-CCE5-43EB-92B2-8C588D90095B}" type="presParOf" srcId="{70A0B465-3C67-4B73-B89A-287C738C4CBE}" destId="{1068F987-BF3D-4CCD-ACDC-0F10876D3D48}" srcOrd="3" destOrd="0" presId="urn:microsoft.com/office/officeart/2005/8/layout/radial3"/>
    <dgm:cxn modelId="{CBE53D6C-66EB-42CC-9A4B-78C6F3A9D667}" type="presParOf" srcId="{70A0B465-3C67-4B73-B89A-287C738C4CBE}" destId="{C0FC2E9E-2B8E-4D27-8A77-8B68E067D3C6}" srcOrd="4" destOrd="0" presId="urn:microsoft.com/office/officeart/2005/8/layout/radial3"/>
    <dgm:cxn modelId="{A024B224-4565-434B-B671-B7278B8B2289}" type="presParOf" srcId="{70A0B465-3C67-4B73-B89A-287C738C4CBE}" destId="{C7D36779-E036-4A74-9355-AABF204F24E9}" srcOrd="5" destOrd="0" presId="urn:microsoft.com/office/officeart/2005/8/layout/radial3"/>
    <dgm:cxn modelId="{47D44BBE-5294-45AB-BC06-E864864F1B9C}" type="presParOf" srcId="{70A0B465-3C67-4B73-B89A-287C738C4CBE}" destId="{F9A50136-F73B-433D-BB91-310425DCABC0}" srcOrd="6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986E2-29B1-4350-B68E-6F743B2754E5}">
      <dsp:nvSpPr>
        <dsp:cNvPr id="0" name=""/>
        <dsp:cNvSpPr/>
      </dsp:nvSpPr>
      <dsp:spPr>
        <a:xfrm>
          <a:off x="3158921" y="-98146"/>
          <a:ext cx="3010883" cy="190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Региональный оператор получает от федерального оператора и</a:t>
          </a:r>
          <a:endParaRPr lang="ru-RU" sz="2400" kern="1200" dirty="0"/>
        </a:p>
      </dsp:txBody>
      <dsp:txXfrm>
        <a:off x="3214769" y="-42298"/>
        <a:ext cx="2899187" cy="1795081"/>
      </dsp:txXfrm>
    </dsp:sp>
    <dsp:sp modelId="{2EC5F437-4AB5-44E0-8002-548170939DC8}">
      <dsp:nvSpPr>
        <dsp:cNvPr id="0" name=""/>
        <dsp:cNvSpPr/>
      </dsp:nvSpPr>
      <dsp:spPr>
        <a:xfrm rot="2902485">
          <a:off x="5371207" y="2469534"/>
          <a:ext cx="1923553" cy="52690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529278" y="2574915"/>
        <a:ext cx="1607411" cy="316142"/>
      </dsp:txXfrm>
    </dsp:sp>
    <dsp:sp modelId="{C2D23440-662F-4FAD-B7F7-04543C45EF60}">
      <dsp:nvSpPr>
        <dsp:cNvPr id="0" name=""/>
        <dsp:cNvSpPr/>
      </dsp:nvSpPr>
      <dsp:spPr>
        <a:xfrm>
          <a:off x="6317843" y="3657343"/>
          <a:ext cx="3010883" cy="1505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пароль </a:t>
          </a:r>
          <a:endParaRPr lang="ru-RU" sz="4000" kern="1200" dirty="0"/>
        </a:p>
      </dsp:txBody>
      <dsp:txXfrm>
        <a:off x="6361936" y="3701436"/>
        <a:ext cx="2922697" cy="1417255"/>
      </dsp:txXfrm>
    </dsp:sp>
    <dsp:sp modelId="{265423F6-50BA-4141-9A5F-6AE20A594028}">
      <dsp:nvSpPr>
        <dsp:cNvPr id="0" name=""/>
        <dsp:cNvSpPr/>
      </dsp:nvSpPr>
      <dsp:spPr>
        <a:xfrm rot="10800002">
          <a:off x="3536071" y="3269659"/>
          <a:ext cx="2366297" cy="240294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от личного кабинета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4245960" y="3750247"/>
        <a:ext cx="946519" cy="1441766"/>
      </dsp:txXfrm>
    </dsp:sp>
    <dsp:sp modelId="{44329421-FB78-4837-A729-B5D75EF3031B}">
      <dsp:nvSpPr>
        <dsp:cNvPr id="0" name=""/>
        <dsp:cNvSpPr/>
      </dsp:nvSpPr>
      <dsp:spPr>
        <a:xfrm>
          <a:off x="202698" y="3657339"/>
          <a:ext cx="3010883" cy="1505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логин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46791" y="3701432"/>
        <a:ext cx="2922697" cy="1417255"/>
      </dsp:txXfrm>
    </dsp:sp>
    <dsp:sp modelId="{EF995796-C0F1-4DDB-B43E-26FC51B2F235}">
      <dsp:nvSpPr>
        <dsp:cNvPr id="0" name=""/>
        <dsp:cNvSpPr/>
      </dsp:nvSpPr>
      <dsp:spPr>
        <a:xfrm rot="18584835">
          <a:off x="2141036" y="2469532"/>
          <a:ext cx="1923553" cy="526904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99107" y="2574913"/>
        <a:ext cx="1607411" cy="3161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BEF7-6FF4-4FC2-AD2E-31EB5A5AA61E}">
      <dsp:nvSpPr>
        <dsp:cNvPr id="0" name=""/>
        <dsp:cNvSpPr/>
      </dsp:nvSpPr>
      <dsp:spPr>
        <a:xfrm>
          <a:off x="1944583" y="1629"/>
          <a:ext cx="2713145" cy="1356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Форма проведения</a:t>
          </a:r>
          <a:endParaRPr lang="ru-RU" sz="2300" kern="1200" dirty="0"/>
        </a:p>
      </dsp:txBody>
      <dsp:txXfrm>
        <a:off x="1984316" y="41362"/>
        <a:ext cx="2633679" cy="1277106"/>
      </dsp:txXfrm>
    </dsp:sp>
    <dsp:sp modelId="{009BF6AD-96B9-489A-9758-26CF8899477A}">
      <dsp:nvSpPr>
        <dsp:cNvPr id="0" name=""/>
        <dsp:cNvSpPr/>
      </dsp:nvSpPr>
      <dsp:spPr>
        <a:xfrm>
          <a:off x="2215898" y="1358202"/>
          <a:ext cx="271314" cy="101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429"/>
              </a:lnTo>
              <a:lnTo>
                <a:pt x="271314" y="1017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61A06-4E30-4494-8983-BE099D368097}">
      <dsp:nvSpPr>
        <dsp:cNvPr id="0" name=""/>
        <dsp:cNvSpPr/>
      </dsp:nvSpPr>
      <dsp:spPr>
        <a:xfrm>
          <a:off x="2487213" y="1697345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очное</a:t>
          </a:r>
          <a:endParaRPr lang="ru-RU" sz="2100" kern="1200" dirty="0"/>
        </a:p>
      </dsp:txBody>
      <dsp:txXfrm>
        <a:off x="2526946" y="1737078"/>
        <a:ext cx="2091050" cy="1277106"/>
      </dsp:txXfrm>
    </dsp:sp>
    <dsp:sp modelId="{495497DE-3EB5-4002-9963-52C9A79196B5}">
      <dsp:nvSpPr>
        <dsp:cNvPr id="0" name=""/>
        <dsp:cNvSpPr/>
      </dsp:nvSpPr>
      <dsp:spPr>
        <a:xfrm>
          <a:off x="2215898" y="1358202"/>
          <a:ext cx="271314" cy="271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45"/>
              </a:lnTo>
              <a:lnTo>
                <a:pt x="271314" y="27131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79B51-E1AF-44AA-9A75-C4760CCC88A2}">
      <dsp:nvSpPr>
        <dsp:cNvPr id="0" name=""/>
        <dsp:cNvSpPr/>
      </dsp:nvSpPr>
      <dsp:spPr>
        <a:xfrm>
          <a:off x="2487213" y="3393062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заочное</a:t>
          </a:r>
          <a:endParaRPr lang="ru-RU" sz="2100" kern="1200" dirty="0"/>
        </a:p>
      </dsp:txBody>
      <dsp:txXfrm>
        <a:off x="2526946" y="3432795"/>
        <a:ext cx="2091050" cy="1277106"/>
      </dsp:txXfrm>
    </dsp:sp>
    <dsp:sp modelId="{C399908E-F8D5-4B81-BCF3-ECB35902B028}">
      <dsp:nvSpPr>
        <dsp:cNvPr id="0" name=""/>
        <dsp:cNvSpPr/>
      </dsp:nvSpPr>
      <dsp:spPr>
        <a:xfrm>
          <a:off x="2215898" y="1358202"/>
          <a:ext cx="271314" cy="4408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862"/>
              </a:lnTo>
              <a:lnTo>
                <a:pt x="271314" y="44088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65A30-A1EE-43EB-8058-1574C12E7BED}">
      <dsp:nvSpPr>
        <dsp:cNvPr id="0" name=""/>
        <dsp:cNvSpPr/>
      </dsp:nvSpPr>
      <dsp:spPr>
        <a:xfrm>
          <a:off x="2487213" y="5088778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очно-заочное</a:t>
          </a:r>
          <a:endParaRPr lang="ru-RU" sz="2100" kern="1200" dirty="0"/>
        </a:p>
      </dsp:txBody>
      <dsp:txXfrm>
        <a:off x="2526946" y="5128511"/>
        <a:ext cx="2091050" cy="1277106"/>
      </dsp:txXfrm>
    </dsp:sp>
    <dsp:sp modelId="{91A35269-6346-4AD6-912B-78BA365D748F}">
      <dsp:nvSpPr>
        <dsp:cNvPr id="0" name=""/>
        <dsp:cNvSpPr/>
      </dsp:nvSpPr>
      <dsp:spPr>
        <a:xfrm>
          <a:off x="5336016" y="1629"/>
          <a:ext cx="2713145" cy="1356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Уровень проведения: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региональный или</a:t>
          </a:r>
          <a:endParaRPr lang="ru-RU" sz="2300" kern="1200" dirty="0"/>
        </a:p>
      </dsp:txBody>
      <dsp:txXfrm>
        <a:off x="5375749" y="41362"/>
        <a:ext cx="2633679" cy="1277106"/>
      </dsp:txXfrm>
    </dsp:sp>
    <dsp:sp modelId="{1DBE0376-14C7-481B-8852-028020FB94A5}">
      <dsp:nvSpPr>
        <dsp:cNvPr id="0" name=""/>
        <dsp:cNvSpPr/>
      </dsp:nvSpPr>
      <dsp:spPr>
        <a:xfrm>
          <a:off x="5607330" y="1358202"/>
          <a:ext cx="271314" cy="101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429"/>
              </a:lnTo>
              <a:lnTo>
                <a:pt x="271314" y="1017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0351E-CF08-43A2-94A9-19606619E86E}">
      <dsp:nvSpPr>
        <dsp:cNvPr id="0" name=""/>
        <dsp:cNvSpPr/>
      </dsp:nvSpPr>
      <dsp:spPr>
        <a:xfrm>
          <a:off x="5878645" y="1697345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школьный</a:t>
          </a:r>
          <a:endParaRPr lang="ru-RU" sz="2100" kern="1200" dirty="0"/>
        </a:p>
      </dsp:txBody>
      <dsp:txXfrm>
        <a:off x="5918378" y="1737078"/>
        <a:ext cx="2091050" cy="1277106"/>
      </dsp:txXfrm>
    </dsp:sp>
    <dsp:sp modelId="{918C1D53-48E2-46EF-B3B5-01DABBCBCCBA}">
      <dsp:nvSpPr>
        <dsp:cNvPr id="0" name=""/>
        <dsp:cNvSpPr/>
      </dsp:nvSpPr>
      <dsp:spPr>
        <a:xfrm>
          <a:off x="5607330" y="1358202"/>
          <a:ext cx="271314" cy="271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45"/>
              </a:lnTo>
              <a:lnTo>
                <a:pt x="271314" y="27131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7590F-5DC5-474E-B4A6-B68C1BC1D912}">
      <dsp:nvSpPr>
        <dsp:cNvPr id="0" name=""/>
        <dsp:cNvSpPr/>
      </dsp:nvSpPr>
      <dsp:spPr>
        <a:xfrm>
          <a:off x="5878645" y="3393062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муниципальный</a:t>
          </a:r>
        </a:p>
      </dsp:txBody>
      <dsp:txXfrm>
        <a:off x="5918378" y="3432795"/>
        <a:ext cx="2091050" cy="1277106"/>
      </dsp:txXfrm>
    </dsp:sp>
    <dsp:sp modelId="{104E6691-11AB-4FA7-A68E-0BE7992C58BB}">
      <dsp:nvSpPr>
        <dsp:cNvPr id="0" name=""/>
        <dsp:cNvSpPr/>
      </dsp:nvSpPr>
      <dsp:spPr>
        <a:xfrm>
          <a:off x="5607330" y="1358202"/>
          <a:ext cx="271314" cy="4408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862"/>
              </a:lnTo>
              <a:lnTo>
                <a:pt x="271314" y="44088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BC2B-0CA7-4E9B-9EBE-C5E0AC5A05A7}">
      <dsp:nvSpPr>
        <dsp:cNvPr id="0" name=""/>
        <dsp:cNvSpPr/>
      </dsp:nvSpPr>
      <dsp:spPr>
        <a:xfrm>
          <a:off x="5878645" y="5088778"/>
          <a:ext cx="2170516" cy="135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окружной</a:t>
          </a:r>
          <a:endParaRPr lang="ru-RU" sz="2100" kern="1200" dirty="0"/>
        </a:p>
      </dsp:txBody>
      <dsp:txXfrm>
        <a:off x="5918378" y="5128511"/>
        <a:ext cx="2091050" cy="12771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C420-8BCC-4494-97F4-B53770F29F8D}">
      <dsp:nvSpPr>
        <dsp:cNvPr id="0" name=""/>
        <dsp:cNvSpPr/>
      </dsp:nvSpPr>
      <dsp:spPr>
        <a:xfrm rot="16200000">
          <a:off x="788361" y="-788361"/>
          <a:ext cx="2838258" cy="441498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Обеспечивает привлечение потенциальных партнеров Конкурса и средств массовой информации к процедуре награждения победителей регионального этапа Конкурса</a:t>
          </a:r>
          <a:endParaRPr lang="ru-RU" sz="1700" kern="1200" dirty="0"/>
        </a:p>
      </dsp:txBody>
      <dsp:txXfrm rot="5400000">
        <a:off x="0" y="0"/>
        <a:ext cx="4414982" cy="2128693"/>
      </dsp:txXfrm>
    </dsp:sp>
    <dsp:sp modelId="{4F9A2760-B953-41CC-BD8B-F01B3074114A}">
      <dsp:nvSpPr>
        <dsp:cNvPr id="0" name=""/>
        <dsp:cNvSpPr/>
      </dsp:nvSpPr>
      <dsp:spPr>
        <a:xfrm>
          <a:off x="4414982" y="0"/>
          <a:ext cx="4414982" cy="283825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Разрабатывает процедуру награждения победителей регионального этапа Конкурса</a:t>
          </a:r>
          <a:endParaRPr lang="ru-RU" sz="1700" kern="1200" dirty="0"/>
        </a:p>
      </dsp:txBody>
      <dsp:txXfrm>
        <a:off x="4414982" y="0"/>
        <a:ext cx="4414982" cy="2128693"/>
      </dsp:txXfrm>
    </dsp:sp>
    <dsp:sp modelId="{9B065CEA-A262-4DC1-9CB9-72AB8EA98B7E}">
      <dsp:nvSpPr>
        <dsp:cNvPr id="0" name=""/>
        <dsp:cNvSpPr/>
      </dsp:nvSpPr>
      <dsp:spPr>
        <a:xfrm rot="10800000">
          <a:off x="0" y="2838258"/>
          <a:ext cx="4414982" cy="283825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очной или в заочной форме занимается ознакомлением членов жюри </a:t>
          </a:r>
          <a:br>
            <a:rPr lang="ru-RU" sz="1700" kern="1200" dirty="0" smtClean="0"/>
          </a:br>
          <a:r>
            <a:rPr lang="ru-RU" sz="1700" kern="1200" dirty="0" smtClean="0"/>
            <a:t>с критериями и показателями оценки конкурсных работ</a:t>
          </a:r>
          <a:endParaRPr lang="ru-RU" sz="1700" kern="1200" dirty="0"/>
        </a:p>
      </dsp:txBody>
      <dsp:txXfrm rot="10800000">
        <a:off x="0" y="3547822"/>
        <a:ext cx="4414982" cy="2128693"/>
      </dsp:txXfrm>
    </dsp:sp>
    <dsp:sp modelId="{89A98B52-8D9F-44C7-9C73-E508D182B7AC}">
      <dsp:nvSpPr>
        <dsp:cNvPr id="0" name=""/>
        <dsp:cNvSpPr/>
      </dsp:nvSpPr>
      <dsp:spPr>
        <a:xfrm rot="5400000">
          <a:off x="5203343" y="2049896"/>
          <a:ext cx="2838258" cy="441498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Рассматривает и обеспечивает подведение итогов Конкурса</a:t>
          </a:r>
          <a:endParaRPr lang="ru-RU" sz="1700" kern="1200" dirty="0"/>
        </a:p>
      </dsp:txBody>
      <dsp:txXfrm rot="-5400000">
        <a:off x="4414982" y="3547822"/>
        <a:ext cx="4414982" cy="2128693"/>
      </dsp:txXfrm>
    </dsp:sp>
    <dsp:sp modelId="{15C59A66-9E68-4746-B1CE-1FC0B4D99F79}">
      <dsp:nvSpPr>
        <dsp:cNvPr id="0" name=""/>
        <dsp:cNvSpPr/>
      </dsp:nvSpPr>
      <dsp:spPr>
        <a:xfrm>
          <a:off x="3090487" y="2128693"/>
          <a:ext cx="2648989" cy="14191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Рабочая группа инструктирует и обеспечивает организацию работы жюри </a:t>
          </a:r>
          <a:endParaRPr lang="ru-RU" sz="1700" kern="1200" dirty="0"/>
        </a:p>
      </dsp:txBody>
      <dsp:txXfrm>
        <a:off x="3159763" y="2197969"/>
        <a:ext cx="2510437" cy="1280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8ACB-CE38-446F-80E7-510CC5D3542A}">
      <dsp:nvSpPr>
        <dsp:cNvPr id="0" name=""/>
        <dsp:cNvSpPr/>
      </dsp:nvSpPr>
      <dsp:spPr>
        <a:xfrm>
          <a:off x="0" y="0"/>
          <a:ext cx="8117840" cy="59482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834DA-7A6A-4897-9A61-993A0225B9C3}">
      <dsp:nvSpPr>
        <dsp:cNvPr id="0" name=""/>
        <dsp:cNvSpPr/>
      </dsp:nvSpPr>
      <dsp:spPr>
        <a:xfrm>
          <a:off x="41295" y="1825032"/>
          <a:ext cx="3074035" cy="237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Региональный оператор 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157442" y="1941179"/>
        <a:ext cx="2841741" cy="2146993"/>
      </dsp:txXfrm>
    </dsp:sp>
    <dsp:sp modelId="{1D93184C-9905-43F7-AFF4-C86517C4BCBE}">
      <dsp:nvSpPr>
        <dsp:cNvPr id="0" name=""/>
        <dsp:cNvSpPr/>
      </dsp:nvSpPr>
      <dsp:spPr>
        <a:xfrm>
          <a:off x="3238182" y="1784465"/>
          <a:ext cx="3074035" cy="237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заполняет и направляет в адрес федерального оператора</a:t>
          </a:r>
          <a:r>
            <a:rPr lang="ru-RU" sz="2900" kern="1200" dirty="0" smtClean="0">
              <a:solidFill>
                <a:srgbClr val="002060"/>
              </a:solidFill>
            </a:rPr>
            <a:t> 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3354329" y="1900612"/>
        <a:ext cx="2841741" cy="2146993"/>
      </dsp:txXfrm>
    </dsp:sp>
    <dsp:sp modelId="{DB438A21-1912-4830-BF1B-AFCABD539724}">
      <dsp:nvSpPr>
        <dsp:cNvPr id="0" name=""/>
        <dsp:cNvSpPr/>
      </dsp:nvSpPr>
      <dsp:spPr>
        <a:xfrm>
          <a:off x="6466105" y="1784465"/>
          <a:ext cx="3074035" cy="237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согласие </a:t>
          </a:r>
          <a:br>
            <a:rPr lang="ru-RU" sz="2900" b="1" kern="1200" dirty="0" smtClean="0">
              <a:solidFill>
                <a:srgbClr val="002060"/>
              </a:solidFill>
            </a:rPr>
          </a:br>
          <a:r>
            <a:rPr lang="ru-RU" sz="2900" b="1" kern="1200" dirty="0" smtClean="0">
              <a:solidFill>
                <a:srgbClr val="002060"/>
              </a:solidFill>
            </a:rPr>
            <a:t>на обработку своих персональных данных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6582252" y="1900612"/>
        <a:ext cx="2841741" cy="2146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3868F-DB8A-44C6-849A-5E6969AD4776}">
      <dsp:nvSpPr>
        <dsp:cNvPr id="0" name=""/>
        <dsp:cNvSpPr/>
      </dsp:nvSpPr>
      <dsp:spPr>
        <a:xfrm>
          <a:off x="0" y="0"/>
          <a:ext cx="9144001" cy="16780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Ответственный оператор регионального этапа Конкурса своевременно вносит в личный кабинет сведения по запрашиваемым формам, </a:t>
          </a:r>
          <a:endParaRPr lang="ru-RU" sz="3000" b="1" kern="1200" dirty="0"/>
        </a:p>
      </dsp:txBody>
      <dsp:txXfrm>
        <a:off x="0" y="0"/>
        <a:ext cx="9144001" cy="1678016"/>
      </dsp:txXfrm>
    </dsp:sp>
    <dsp:sp modelId="{FF307CE3-ED48-4653-9A61-6226DD9D8A77}">
      <dsp:nvSpPr>
        <dsp:cNvPr id="0" name=""/>
        <dsp:cNvSpPr/>
      </dsp:nvSpPr>
      <dsp:spPr>
        <a:xfrm>
          <a:off x="0" y="1678016"/>
          <a:ext cx="2286000" cy="3523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актуальные новости о ходе регионального этапа Конкурса</a:t>
          </a:r>
          <a:endParaRPr lang="ru-RU" sz="2000" b="1" kern="1200" dirty="0"/>
        </a:p>
      </dsp:txBody>
      <dsp:txXfrm>
        <a:off x="0" y="1678016"/>
        <a:ext cx="2286000" cy="3523833"/>
      </dsp:txXfrm>
    </dsp:sp>
    <dsp:sp modelId="{CB9C0790-3031-460B-B1BB-66D9B6165F86}">
      <dsp:nvSpPr>
        <dsp:cNvPr id="0" name=""/>
        <dsp:cNvSpPr/>
      </dsp:nvSpPr>
      <dsp:spPr>
        <a:xfrm>
          <a:off x="2285611" y="1687142"/>
          <a:ext cx="2286000" cy="3523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статические данные</a:t>
          </a:r>
          <a:endParaRPr lang="ru-RU" sz="2000" b="1" kern="1200" dirty="0"/>
        </a:p>
      </dsp:txBody>
      <dsp:txXfrm>
        <a:off x="2285611" y="1687142"/>
        <a:ext cx="2286000" cy="3523833"/>
      </dsp:txXfrm>
    </dsp:sp>
    <dsp:sp modelId="{2BBDFC52-1D9F-44BD-92FA-D154052B75CE}">
      <dsp:nvSpPr>
        <dsp:cNvPr id="0" name=""/>
        <dsp:cNvSpPr/>
      </dsp:nvSpPr>
      <dsp:spPr>
        <a:xfrm>
          <a:off x="4572000" y="1678016"/>
          <a:ext cx="2286000" cy="3523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заполненные формы победителей регионального этапа конкурса</a:t>
          </a:r>
          <a:endParaRPr lang="ru-RU" sz="2000" b="1" kern="1200" dirty="0"/>
        </a:p>
      </dsp:txBody>
      <dsp:txXfrm>
        <a:off x="4572000" y="1678016"/>
        <a:ext cx="2286000" cy="3523833"/>
      </dsp:txXfrm>
    </dsp:sp>
    <dsp:sp modelId="{C3224DA4-FBDF-45D1-B870-6F0581A9126D}">
      <dsp:nvSpPr>
        <dsp:cNvPr id="0" name=""/>
        <dsp:cNvSpPr/>
      </dsp:nvSpPr>
      <dsp:spPr>
        <a:xfrm>
          <a:off x="6848765" y="1687248"/>
          <a:ext cx="2286000" cy="3523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сопровождающая документация</a:t>
          </a:r>
          <a:endParaRPr lang="ru-RU" sz="1900" b="1" kern="1200" dirty="0"/>
        </a:p>
      </dsp:txBody>
      <dsp:txXfrm>
        <a:off x="6848765" y="1687248"/>
        <a:ext cx="2286000" cy="3523833"/>
      </dsp:txXfrm>
    </dsp:sp>
    <dsp:sp modelId="{D61867EA-70A2-4212-A8C8-D83A14EBEB85}">
      <dsp:nvSpPr>
        <dsp:cNvPr id="0" name=""/>
        <dsp:cNvSpPr/>
      </dsp:nvSpPr>
      <dsp:spPr>
        <a:xfrm>
          <a:off x="0" y="5201849"/>
          <a:ext cx="9144001" cy="3915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CA946-9A8A-4EB5-9571-A336AE43A3EC}">
      <dsp:nvSpPr>
        <dsp:cNvPr id="0" name=""/>
        <dsp:cNvSpPr/>
      </dsp:nvSpPr>
      <dsp:spPr>
        <a:xfrm>
          <a:off x="0" y="0"/>
          <a:ext cx="7544722" cy="1834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Региональный оператор формирует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53726" y="53726"/>
        <a:ext cx="5565324" cy="1726889"/>
      </dsp:txXfrm>
    </dsp:sp>
    <dsp:sp modelId="{DAC45A41-AD5E-4428-8525-9D96A561879E}">
      <dsp:nvSpPr>
        <dsp:cNvPr id="0" name=""/>
        <dsp:cNvSpPr/>
      </dsp:nvSpPr>
      <dsp:spPr>
        <a:xfrm>
          <a:off x="665710" y="2140065"/>
          <a:ext cx="7544722" cy="1834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состав</a:t>
          </a:r>
          <a:r>
            <a:rPr lang="ru-RU" sz="2800" b="1" kern="1200" dirty="0" smtClean="0">
              <a:solidFill>
                <a:srgbClr val="002060"/>
              </a:solidFill>
            </a:rPr>
            <a:t> </a:t>
          </a:r>
          <a:r>
            <a:rPr lang="ru-RU" sz="2800" b="1" kern="1200" dirty="0" smtClean="0">
              <a:solidFill>
                <a:schemeClr val="bg1"/>
              </a:solidFill>
            </a:rPr>
            <a:t>рабочей группы </a:t>
          </a:r>
          <a:r>
            <a:rPr lang="ru-RU" sz="2800" b="1" kern="1200" dirty="0" smtClean="0">
              <a:solidFill>
                <a:srgbClr val="002060"/>
              </a:solidFill>
            </a:rPr>
            <a:t>регионального этапа Конкурса,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719436" y="2193791"/>
        <a:ext cx="5579237" cy="1726889"/>
      </dsp:txXfrm>
    </dsp:sp>
    <dsp:sp modelId="{1E32FAB0-05CB-406B-8058-9454AE7D6631}">
      <dsp:nvSpPr>
        <dsp:cNvPr id="0" name=""/>
        <dsp:cNvSpPr/>
      </dsp:nvSpPr>
      <dsp:spPr>
        <a:xfrm>
          <a:off x="1331421" y="4280131"/>
          <a:ext cx="7544722" cy="1834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утверждаемый органом исполнительной власти субъекта Российской Федерации, осуществляющего государственное управление в сфере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385147" y="4333857"/>
        <a:ext cx="5579237" cy="1726889"/>
      </dsp:txXfrm>
    </dsp:sp>
    <dsp:sp modelId="{745E339F-F25A-494D-91A5-1928DFFD8B82}">
      <dsp:nvSpPr>
        <dsp:cNvPr id="0" name=""/>
        <dsp:cNvSpPr/>
      </dsp:nvSpPr>
      <dsp:spPr>
        <a:xfrm>
          <a:off x="6352400" y="1391042"/>
          <a:ext cx="1192322" cy="1192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20672" y="1391042"/>
        <a:ext cx="655778" cy="897222"/>
      </dsp:txXfrm>
    </dsp:sp>
    <dsp:sp modelId="{32BB7AD6-705E-4582-88B7-FEB015E40927}">
      <dsp:nvSpPr>
        <dsp:cNvPr id="0" name=""/>
        <dsp:cNvSpPr/>
      </dsp:nvSpPr>
      <dsp:spPr>
        <a:xfrm>
          <a:off x="7018110" y="3518879"/>
          <a:ext cx="1192322" cy="1192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86382" y="3518879"/>
        <a:ext cx="655778" cy="89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DA029-4E7D-43C6-93CE-98B4ABA477FA}">
      <dsp:nvSpPr>
        <dsp:cNvPr id="0" name=""/>
        <dsp:cNvSpPr/>
      </dsp:nvSpPr>
      <dsp:spPr>
        <a:xfrm>
          <a:off x="3326627" y="2801600"/>
          <a:ext cx="3017259" cy="3017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Цифровой ресурс</a:t>
          </a:r>
          <a:endParaRPr lang="ru-RU" sz="3400" kern="1200" dirty="0"/>
        </a:p>
      </dsp:txBody>
      <dsp:txXfrm>
        <a:off x="3768494" y="3243467"/>
        <a:ext cx="2133525" cy="2133525"/>
      </dsp:txXfrm>
    </dsp:sp>
    <dsp:sp modelId="{6658526D-70C4-409C-AFC3-58FE4DFBDB5A}">
      <dsp:nvSpPr>
        <dsp:cNvPr id="0" name=""/>
        <dsp:cNvSpPr/>
      </dsp:nvSpPr>
      <dsp:spPr>
        <a:xfrm rot="12828772">
          <a:off x="1120118" y="2282507"/>
          <a:ext cx="2659174" cy="8599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9463A-E44A-44B0-8AEE-3ADE44CF7C7D}">
      <dsp:nvSpPr>
        <dsp:cNvPr id="0" name=""/>
        <dsp:cNvSpPr/>
      </dsp:nvSpPr>
      <dsp:spPr>
        <a:xfrm>
          <a:off x="2453" y="886728"/>
          <a:ext cx="2866396" cy="229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Региональный оператор определяет цифровой ресурс, на котором должно быть размещено региональное Положение об организации и проведении Всероссийского конкурса сочинений «Без срока давности» 2021 года в субъекте Российской Федерации</a:t>
          </a:r>
          <a:br>
            <a:rPr lang="ru-RU" sz="1400" kern="1200" dirty="0" smtClean="0">
              <a:solidFill>
                <a:srgbClr val="002060"/>
              </a:solidFill>
            </a:rPr>
          </a:br>
          <a:r>
            <a:rPr lang="ru-RU" sz="1400" kern="1200" dirty="0" smtClean="0">
              <a:solidFill>
                <a:srgbClr val="002060"/>
              </a:solidFill>
            </a:rPr>
            <a:t>и другая актуальная информация о Конкурсе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9616" y="953891"/>
        <a:ext cx="2732070" cy="2158791"/>
      </dsp:txXfrm>
    </dsp:sp>
    <dsp:sp modelId="{3F924426-DC09-4FFC-BEA5-E2336C3B4651}">
      <dsp:nvSpPr>
        <dsp:cNvPr id="0" name=""/>
        <dsp:cNvSpPr/>
      </dsp:nvSpPr>
      <dsp:spPr>
        <a:xfrm rot="19500585">
          <a:off x="5867110" y="2293271"/>
          <a:ext cx="2539472" cy="8599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4BDC0-ECF1-4050-8E28-F5A232BCA374}">
      <dsp:nvSpPr>
        <dsp:cNvPr id="0" name=""/>
        <dsp:cNvSpPr/>
      </dsp:nvSpPr>
      <dsp:spPr>
        <a:xfrm>
          <a:off x="6693238" y="859997"/>
          <a:ext cx="2866396" cy="229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Обязательным для размещения ссылки на сайт Конкурса является ее размещение на сайте органа исполнительной власти субъекта Российской Федерации, осуществляющего государственное управление в сфере образования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6760401" y="927160"/>
        <a:ext cx="2732070" cy="2158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7463A-7D9D-4819-931C-E843D9BAF83D}">
      <dsp:nvSpPr>
        <dsp:cNvPr id="0" name=""/>
        <dsp:cNvSpPr/>
      </dsp:nvSpPr>
      <dsp:spPr>
        <a:xfrm>
          <a:off x="3864956" y="2317865"/>
          <a:ext cx="1986741" cy="19867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Личный кабинет </a:t>
          </a:r>
          <a:endParaRPr lang="ru-RU" sz="3400" kern="1200" dirty="0"/>
        </a:p>
      </dsp:txBody>
      <dsp:txXfrm>
        <a:off x="3961941" y="2414850"/>
        <a:ext cx="1792771" cy="1792771"/>
      </dsp:txXfrm>
    </dsp:sp>
    <dsp:sp modelId="{D3700FFD-B06F-410C-B7A2-CDCE0CA46961}">
      <dsp:nvSpPr>
        <dsp:cNvPr id="0" name=""/>
        <dsp:cNvSpPr/>
      </dsp:nvSpPr>
      <dsp:spPr>
        <a:xfrm rot="16200000">
          <a:off x="4365237" y="1824775"/>
          <a:ext cx="986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17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088DF-2BFC-47E9-802C-33E8A2524C3F}">
      <dsp:nvSpPr>
        <dsp:cNvPr id="0" name=""/>
        <dsp:cNvSpPr/>
      </dsp:nvSpPr>
      <dsp:spPr>
        <a:xfrm>
          <a:off x="4192768" y="569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Сканированная копия конкурсной работы</a:t>
          </a:r>
          <a:endParaRPr lang="ru-RU" sz="1200" kern="1200" dirty="0"/>
        </a:p>
      </dsp:txBody>
      <dsp:txXfrm>
        <a:off x="4257748" y="65549"/>
        <a:ext cx="1201157" cy="1201157"/>
      </dsp:txXfrm>
    </dsp:sp>
    <dsp:sp modelId="{1AD21CE0-1E54-43D9-8D74-3445F02BCC20}">
      <dsp:nvSpPr>
        <dsp:cNvPr id="0" name=""/>
        <dsp:cNvSpPr/>
      </dsp:nvSpPr>
      <dsp:spPr>
        <a:xfrm rot="19800000">
          <a:off x="5802828" y="2555327"/>
          <a:ext cx="729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5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EF153-F970-488D-BADC-B1DDA8FBC440}">
      <dsp:nvSpPr>
        <dsp:cNvPr id="0" name=""/>
        <dsp:cNvSpPr/>
      </dsp:nvSpPr>
      <dsp:spPr>
        <a:xfrm>
          <a:off x="6483500" y="1323123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Заявка на участие в Конкурсе </a:t>
          </a:r>
          <a:endParaRPr lang="ru-RU" sz="1900" kern="1200" dirty="0"/>
        </a:p>
      </dsp:txBody>
      <dsp:txXfrm>
        <a:off x="6548480" y="1388103"/>
        <a:ext cx="1201157" cy="1201157"/>
      </dsp:txXfrm>
    </dsp:sp>
    <dsp:sp modelId="{68C3ED1E-FD9A-4837-8B99-112DB9975844}">
      <dsp:nvSpPr>
        <dsp:cNvPr id="0" name=""/>
        <dsp:cNvSpPr/>
      </dsp:nvSpPr>
      <dsp:spPr>
        <a:xfrm rot="1800000">
          <a:off x="5802828" y="4067145"/>
          <a:ext cx="729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5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4D195-9486-47E6-92D2-160E49DE9876}">
      <dsp:nvSpPr>
        <dsp:cNvPr id="0" name=""/>
        <dsp:cNvSpPr/>
      </dsp:nvSpPr>
      <dsp:spPr>
        <a:xfrm>
          <a:off x="6483500" y="3968232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Конкурсная работа в виде текстового файла </a:t>
          </a:r>
          <a:endParaRPr lang="ru-RU" sz="1600" kern="1200" dirty="0"/>
        </a:p>
      </dsp:txBody>
      <dsp:txXfrm>
        <a:off x="6548480" y="4033212"/>
        <a:ext cx="1201157" cy="1201157"/>
      </dsp:txXfrm>
    </dsp:sp>
    <dsp:sp modelId="{75433D63-D977-4D7E-BC96-A5F99E30D4C9}">
      <dsp:nvSpPr>
        <dsp:cNvPr id="0" name=""/>
        <dsp:cNvSpPr/>
      </dsp:nvSpPr>
      <dsp:spPr>
        <a:xfrm rot="5400000">
          <a:off x="4365237" y="4797697"/>
          <a:ext cx="986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17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ACFC7-4545-42CA-BBDE-BCB7CEA17A11}">
      <dsp:nvSpPr>
        <dsp:cNvPr id="0" name=""/>
        <dsp:cNvSpPr/>
      </dsp:nvSpPr>
      <dsp:spPr>
        <a:xfrm>
          <a:off x="4192768" y="5290786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Учетная карточка каждого участника-победителя</a:t>
          </a:r>
          <a:endParaRPr lang="ru-RU" sz="1600" kern="1200" dirty="0"/>
        </a:p>
      </dsp:txBody>
      <dsp:txXfrm>
        <a:off x="4257748" y="5355766"/>
        <a:ext cx="1201157" cy="1201157"/>
      </dsp:txXfrm>
    </dsp:sp>
    <dsp:sp modelId="{A6010138-78B0-444C-B312-2B6378C4BDDC}">
      <dsp:nvSpPr>
        <dsp:cNvPr id="0" name=""/>
        <dsp:cNvSpPr/>
      </dsp:nvSpPr>
      <dsp:spPr>
        <a:xfrm rot="9000000">
          <a:off x="3184284" y="4067145"/>
          <a:ext cx="729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5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75ED7-CC0A-4F64-97C3-A1CABA388E15}">
      <dsp:nvSpPr>
        <dsp:cNvPr id="0" name=""/>
        <dsp:cNvSpPr/>
      </dsp:nvSpPr>
      <dsp:spPr>
        <a:xfrm>
          <a:off x="1902037" y="3968232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Согласие на обработку персональных данных</a:t>
          </a:r>
          <a:endParaRPr lang="ru-RU" sz="1200" b="1" kern="1200" dirty="0"/>
        </a:p>
      </dsp:txBody>
      <dsp:txXfrm>
        <a:off x="1967017" y="4033212"/>
        <a:ext cx="1201157" cy="1201157"/>
      </dsp:txXfrm>
    </dsp:sp>
    <dsp:sp modelId="{C1C13070-C569-411E-B22D-350D732E14A3}">
      <dsp:nvSpPr>
        <dsp:cNvPr id="0" name=""/>
        <dsp:cNvSpPr/>
      </dsp:nvSpPr>
      <dsp:spPr>
        <a:xfrm rot="12600000">
          <a:off x="3184284" y="2555327"/>
          <a:ext cx="729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5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07733-A843-4339-B088-8A1BF937D799}">
      <dsp:nvSpPr>
        <dsp:cNvPr id="0" name=""/>
        <dsp:cNvSpPr/>
      </dsp:nvSpPr>
      <dsp:spPr>
        <a:xfrm>
          <a:off x="1902037" y="1323123"/>
          <a:ext cx="1331117" cy="1331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Сопроводительный</a:t>
          </a:r>
          <a:r>
            <a:rPr lang="ru-RU" sz="1000" b="1" kern="1200" dirty="0" smtClean="0"/>
            <a:t> лист передачи работ</a:t>
          </a:r>
          <a:endParaRPr lang="ru-RU" sz="1000" b="1" kern="1200" dirty="0"/>
        </a:p>
      </dsp:txBody>
      <dsp:txXfrm>
        <a:off x="1967017" y="1388103"/>
        <a:ext cx="1201157" cy="1201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B056-757B-4558-8934-FF66742A2DF8}">
      <dsp:nvSpPr>
        <dsp:cNvPr id="0" name=""/>
        <dsp:cNvSpPr/>
      </dsp:nvSpPr>
      <dsp:spPr>
        <a:xfrm>
          <a:off x="-7562975" y="-1156380"/>
          <a:ext cx="9004505" cy="9004505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E2CC3-3B72-4396-A01F-5AB502FD0CFD}">
      <dsp:nvSpPr>
        <dsp:cNvPr id="0" name=""/>
        <dsp:cNvSpPr/>
      </dsp:nvSpPr>
      <dsp:spPr>
        <a:xfrm>
          <a:off x="928814" y="669174"/>
          <a:ext cx="8178257" cy="1338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231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документация победителей Конкурса регионального этапа</a:t>
          </a:r>
          <a:endParaRPr lang="ru-RU" sz="3100" kern="1200" dirty="0"/>
        </a:p>
      </dsp:txBody>
      <dsp:txXfrm>
        <a:off x="928814" y="669174"/>
        <a:ext cx="8178257" cy="1338349"/>
      </dsp:txXfrm>
    </dsp:sp>
    <dsp:sp modelId="{D080D644-39F9-4FCC-BEA7-E0DA35D0B6D3}">
      <dsp:nvSpPr>
        <dsp:cNvPr id="0" name=""/>
        <dsp:cNvSpPr/>
      </dsp:nvSpPr>
      <dsp:spPr>
        <a:xfrm>
          <a:off x="92346" y="501880"/>
          <a:ext cx="1672936" cy="1672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AF4391-5B29-4090-9911-63E8FF7A492B}">
      <dsp:nvSpPr>
        <dsp:cNvPr id="0" name=""/>
        <dsp:cNvSpPr/>
      </dsp:nvSpPr>
      <dsp:spPr>
        <a:xfrm>
          <a:off x="1415304" y="2676698"/>
          <a:ext cx="7691767" cy="1338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231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должна быть размещена в личном кабинете регионального оператора</a:t>
          </a:r>
          <a:endParaRPr lang="ru-RU" sz="3100" kern="1200"/>
        </a:p>
      </dsp:txBody>
      <dsp:txXfrm>
        <a:off x="1415304" y="2676698"/>
        <a:ext cx="7691767" cy="1338349"/>
      </dsp:txXfrm>
    </dsp:sp>
    <dsp:sp modelId="{0E2E2DB9-A0F2-40B2-ABBA-7B09CACE8E5B}">
      <dsp:nvSpPr>
        <dsp:cNvPr id="0" name=""/>
        <dsp:cNvSpPr/>
      </dsp:nvSpPr>
      <dsp:spPr>
        <a:xfrm>
          <a:off x="578835" y="2509404"/>
          <a:ext cx="1672936" cy="1672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920723-6F86-4BDC-BF56-F48D93016816}">
      <dsp:nvSpPr>
        <dsp:cNvPr id="0" name=""/>
        <dsp:cNvSpPr/>
      </dsp:nvSpPr>
      <dsp:spPr>
        <a:xfrm>
          <a:off x="928814" y="4684221"/>
          <a:ext cx="8178257" cy="1338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231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solidFill>
                <a:srgbClr val="002060"/>
              </a:solidFill>
            </a:rPr>
            <a:t>не позднее 15 марта 2021 года</a:t>
          </a:r>
          <a:endParaRPr lang="ru-RU" sz="3100" kern="1200">
            <a:solidFill>
              <a:srgbClr val="002060"/>
            </a:solidFill>
          </a:endParaRPr>
        </a:p>
      </dsp:txBody>
      <dsp:txXfrm>
        <a:off x="928814" y="4684221"/>
        <a:ext cx="8178257" cy="1338349"/>
      </dsp:txXfrm>
    </dsp:sp>
    <dsp:sp modelId="{35213F95-7A96-4215-AF56-6DB38A37E5BE}">
      <dsp:nvSpPr>
        <dsp:cNvPr id="0" name=""/>
        <dsp:cNvSpPr/>
      </dsp:nvSpPr>
      <dsp:spPr>
        <a:xfrm>
          <a:off x="92346" y="4516927"/>
          <a:ext cx="1672936" cy="1672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8F2A-3ACE-4CCA-B750-79280CF96BFA}">
      <dsp:nvSpPr>
        <dsp:cNvPr id="0" name=""/>
        <dsp:cNvSpPr/>
      </dsp:nvSpPr>
      <dsp:spPr>
        <a:xfrm>
          <a:off x="3014766" y="3429000"/>
          <a:ext cx="854781" cy="244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2443162"/>
              </a:lnTo>
              <a:lnTo>
                <a:pt x="854781" y="24431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77447" y="4585871"/>
        <a:ext cx="129418" cy="129418"/>
      </dsp:txXfrm>
    </dsp:sp>
    <dsp:sp modelId="{A6BE0DFF-4920-4FD8-86B0-5381CB4A0EC3}">
      <dsp:nvSpPr>
        <dsp:cNvPr id="0" name=""/>
        <dsp:cNvSpPr/>
      </dsp:nvSpPr>
      <dsp:spPr>
        <a:xfrm>
          <a:off x="3014766" y="3429000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814387"/>
              </a:lnTo>
              <a:lnTo>
                <a:pt x="854781" y="8143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12641" y="3806678"/>
        <a:ext cx="59031" cy="59031"/>
      </dsp:txXfrm>
    </dsp:sp>
    <dsp:sp modelId="{7F6615B0-F046-4F6C-8F6E-9BBFC3133F32}">
      <dsp:nvSpPr>
        <dsp:cNvPr id="0" name=""/>
        <dsp:cNvSpPr/>
      </dsp:nvSpPr>
      <dsp:spPr>
        <a:xfrm>
          <a:off x="3014766" y="2614612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27390" y="814387"/>
              </a:lnTo>
              <a:lnTo>
                <a:pt x="427390" y="0"/>
              </a:lnTo>
              <a:lnTo>
                <a:pt x="85478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12641" y="2992290"/>
        <a:ext cx="59031" cy="59031"/>
      </dsp:txXfrm>
    </dsp:sp>
    <dsp:sp modelId="{8A6E6772-2DAF-443B-BF81-3285248275B3}">
      <dsp:nvSpPr>
        <dsp:cNvPr id="0" name=""/>
        <dsp:cNvSpPr/>
      </dsp:nvSpPr>
      <dsp:spPr>
        <a:xfrm>
          <a:off x="3014766" y="985837"/>
          <a:ext cx="854781" cy="2443162"/>
        </a:xfrm>
        <a:custGeom>
          <a:avLst/>
          <a:gdLst/>
          <a:ahLst/>
          <a:cxnLst/>
          <a:rect l="0" t="0" r="0" b="0"/>
          <a:pathLst>
            <a:path>
              <a:moveTo>
                <a:pt x="0" y="2443162"/>
              </a:moveTo>
              <a:lnTo>
                <a:pt x="427390" y="2443162"/>
              </a:lnTo>
              <a:lnTo>
                <a:pt x="427390" y="0"/>
              </a:lnTo>
              <a:lnTo>
                <a:pt x="85478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77447" y="2142709"/>
        <a:ext cx="129418" cy="129418"/>
      </dsp:txXfrm>
    </dsp:sp>
    <dsp:sp modelId="{68B35E2D-0614-4400-B26D-7164C3857666}">
      <dsp:nvSpPr>
        <dsp:cNvPr id="0" name=""/>
        <dsp:cNvSpPr/>
      </dsp:nvSpPr>
      <dsp:spPr>
        <a:xfrm rot="16200000">
          <a:off x="-1065743" y="2777490"/>
          <a:ext cx="6858000" cy="1303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Рабочая группа</a:t>
          </a:r>
          <a:endParaRPr lang="ru-RU" sz="6500" kern="1200" dirty="0"/>
        </a:p>
      </dsp:txBody>
      <dsp:txXfrm>
        <a:off x="-1065743" y="2777490"/>
        <a:ext cx="6858000" cy="1303020"/>
      </dsp:txXfrm>
    </dsp:sp>
    <dsp:sp modelId="{F6397EAE-80ED-4F01-A20E-42A7B75EE320}">
      <dsp:nvSpPr>
        <dsp:cNvPr id="0" name=""/>
        <dsp:cNvSpPr/>
      </dsp:nvSpPr>
      <dsp:spPr>
        <a:xfrm>
          <a:off x="3869547" y="334327"/>
          <a:ext cx="4273905" cy="1303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практикующие учителя русского языка и литературы, истории, обществознания;</a:t>
          </a:r>
          <a:endParaRPr lang="ru-RU" sz="2300" kern="1200" dirty="0"/>
        </a:p>
      </dsp:txBody>
      <dsp:txXfrm>
        <a:off x="3869547" y="334327"/>
        <a:ext cx="4273905" cy="1303020"/>
      </dsp:txXfrm>
    </dsp:sp>
    <dsp:sp modelId="{2F225424-328C-4994-9D51-30AC1D1F3577}">
      <dsp:nvSpPr>
        <dsp:cNvPr id="0" name=""/>
        <dsp:cNvSpPr/>
      </dsp:nvSpPr>
      <dsp:spPr>
        <a:xfrm>
          <a:off x="3869547" y="1963102"/>
          <a:ext cx="4273905" cy="1303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представители системы методической поддержки преподавания гуманитарных предметов</a:t>
          </a:r>
          <a:endParaRPr lang="ru-RU" sz="2300" kern="1200" dirty="0"/>
        </a:p>
      </dsp:txBody>
      <dsp:txXfrm>
        <a:off x="3869547" y="1963102"/>
        <a:ext cx="4273905" cy="1303020"/>
      </dsp:txXfrm>
    </dsp:sp>
    <dsp:sp modelId="{AC037CB3-DB54-4144-AE19-24EE133B0801}">
      <dsp:nvSpPr>
        <dsp:cNvPr id="0" name=""/>
        <dsp:cNvSpPr/>
      </dsp:nvSpPr>
      <dsp:spPr>
        <a:xfrm>
          <a:off x="3869547" y="3591877"/>
          <a:ext cx="4273905" cy="1303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представители администрации образовательных организаций</a:t>
          </a:r>
          <a:endParaRPr lang="ru-RU" sz="2300" kern="1200" dirty="0"/>
        </a:p>
      </dsp:txBody>
      <dsp:txXfrm>
        <a:off x="3869547" y="3591877"/>
        <a:ext cx="4273905" cy="1303020"/>
      </dsp:txXfrm>
    </dsp:sp>
    <dsp:sp modelId="{A6B1524C-2EEF-4AAC-A72A-7AFBA0C39B62}">
      <dsp:nvSpPr>
        <dsp:cNvPr id="0" name=""/>
        <dsp:cNvSpPr/>
      </dsp:nvSpPr>
      <dsp:spPr>
        <a:xfrm>
          <a:off x="3869547" y="5220652"/>
          <a:ext cx="4273905" cy="1303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представители органов управления образованием</a:t>
          </a:r>
          <a:endParaRPr lang="ru-RU" sz="2300" kern="1200" dirty="0"/>
        </a:p>
      </dsp:txBody>
      <dsp:txXfrm>
        <a:off x="3869547" y="5220652"/>
        <a:ext cx="4273905" cy="1303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D6C93-590E-4743-8D72-E1A1D672BD3E}">
      <dsp:nvSpPr>
        <dsp:cNvPr id="0" name=""/>
        <dsp:cNvSpPr/>
      </dsp:nvSpPr>
      <dsp:spPr>
        <a:xfrm>
          <a:off x="3351068" y="1480704"/>
          <a:ext cx="3688772" cy="36887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Рабочая группа</a:t>
          </a:r>
          <a:endParaRPr lang="ru-RU" sz="5200" kern="1200" dirty="0"/>
        </a:p>
      </dsp:txBody>
      <dsp:txXfrm>
        <a:off x="3891276" y="2020912"/>
        <a:ext cx="2608356" cy="2608356"/>
      </dsp:txXfrm>
    </dsp:sp>
    <dsp:sp modelId="{56C25848-311E-4217-9814-476530C5C08B}">
      <dsp:nvSpPr>
        <dsp:cNvPr id="0" name=""/>
        <dsp:cNvSpPr/>
      </dsp:nvSpPr>
      <dsp:spPr>
        <a:xfrm>
          <a:off x="4273261" y="658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участвует в разработке регионального положения Конкурса</a:t>
          </a:r>
          <a:endParaRPr lang="ru-RU" sz="1200" kern="1200" dirty="0"/>
        </a:p>
      </dsp:txBody>
      <dsp:txXfrm>
        <a:off x="4543365" y="270762"/>
        <a:ext cx="1304178" cy="1304178"/>
      </dsp:txXfrm>
    </dsp:sp>
    <dsp:sp modelId="{30BDA0B6-3785-422A-849E-03F5233E56BC}">
      <dsp:nvSpPr>
        <dsp:cNvPr id="0" name=""/>
        <dsp:cNvSpPr/>
      </dsp:nvSpPr>
      <dsp:spPr>
        <a:xfrm>
          <a:off x="6353661" y="1201777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обеспечивает информационно-методическими материалами</a:t>
          </a:r>
          <a:endParaRPr lang="ru-RU" sz="1200" kern="1200" dirty="0"/>
        </a:p>
      </dsp:txBody>
      <dsp:txXfrm>
        <a:off x="6623765" y="1471881"/>
        <a:ext cx="1304178" cy="1304178"/>
      </dsp:txXfrm>
    </dsp:sp>
    <dsp:sp modelId="{1068F987-BF3D-4CCD-ACDC-0F10876D3D48}">
      <dsp:nvSpPr>
        <dsp:cNvPr id="0" name=""/>
        <dsp:cNvSpPr/>
      </dsp:nvSpPr>
      <dsp:spPr>
        <a:xfrm>
          <a:off x="6353661" y="3604016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обеспечивает знакомство с организационно-технической документацией </a:t>
          </a:r>
          <a:endParaRPr lang="ru-RU" sz="1200" kern="1200" dirty="0"/>
        </a:p>
      </dsp:txBody>
      <dsp:txXfrm>
        <a:off x="6623765" y="3874120"/>
        <a:ext cx="1304178" cy="1304178"/>
      </dsp:txXfrm>
    </dsp:sp>
    <dsp:sp modelId="{C0FC2E9E-2B8E-4D27-8A77-8B68E067D3C6}">
      <dsp:nvSpPr>
        <dsp:cNvPr id="0" name=""/>
        <dsp:cNvSpPr/>
      </dsp:nvSpPr>
      <dsp:spPr>
        <a:xfrm>
          <a:off x="4273261" y="4805136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занимается формированием и утверждением состава жюри Конкурса </a:t>
          </a:r>
          <a:br>
            <a:rPr lang="ru-RU" sz="1200" kern="1200" dirty="0" smtClean="0"/>
          </a:br>
          <a:r>
            <a:rPr lang="ru-RU" sz="1200" kern="1200" dirty="0" smtClean="0"/>
            <a:t>на региональном этапе</a:t>
          </a:r>
          <a:endParaRPr lang="ru-RU" sz="1200" kern="1200" dirty="0"/>
        </a:p>
      </dsp:txBody>
      <dsp:txXfrm>
        <a:off x="4543365" y="5075240"/>
        <a:ext cx="1304178" cy="1304178"/>
      </dsp:txXfrm>
    </dsp:sp>
    <dsp:sp modelId="{C7D36779-E036-4A74-9355-AABF204F24E9}">
      <dsp:nvSpPr>
        <dsp:cNvPr id="0" name=""/>
        <dsp:cNvSpPr/>
      </dsp:nvSpPr>
      <dsp:spPr>
        <a:xfrm>
          <a:off x="2192861" y="3604016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Обеспечивает оказание консультационно-методической помощи учителям</a:t>
          </a:r>
          <a:endParaRPr lang="ru-RU" sz="1200" kern="1200" dirty="0"/>
        </a:p>
      </dsp:txBody>
      <dsp:txXfrm>
        <a:off x="2462965" y="3874120"/>
        <a:ext cx="1304178" cy="1304178"/>
      </dsp:txXfrm>
    </dsp:sp>
    <dsp:sp modelId="{F9A50136-F73B-433D-BB91-310425DCABC0}">
      <dsp:nvSpPr>
        <dsp:cNvPr id="0" name=""/>
        <dsp:cNvSpPr/>
      </dsp:nvSpPr>
      <dsp:spPr>
        <a:xfrm>
          <a:off x="2192861" y="1201777"/>
          <a:ext cx="1844386" cy="1844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регламентирует проведение регионального этапа Конкурса</a:t>
          </a:r>
          <a:endParaRPr lang="ru-RU" sz="1200" kern="1200" dirty="0"/>
        </a:p>
      </dsp:txBody>
      <dsp:txXfrm>
        <a:off x="2462965" y="1471881"/>
        <a:ext cx="1304178" cy="130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138166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060803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31702993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65651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78223668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352584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306030"/>
      </p:ext>
    </p:extLst>
  </p:cSld>
  <p:clrMapOvr>
    <a:masterClrMapping/>
  </p:clrMapOvr>
  <p:transition spd="med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12181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05726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019187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124743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252488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864179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01144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80156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20344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E773-D07B-4AEF-A61D-598FD77AB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DDED76-3A1B-486D-ACDB-EEF83B1A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9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96149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РЕГИОНАЛЬНЫМ</a:t>
            </a:r>
            <a:b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ОПЕРАТОРАМ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3749964" y="254349"/>
            <a:ext cx="2780144" cy="1602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8879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00100" y="1333500"/>
            <a:ext cx="8601075" cy="48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Рабочая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группа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Конкурса </a:t>
            </a:r>
            <a:r>
              <a:rPr lang="ru-RU" sz="3600" dirty="0" smtClean="0">
                <a:solidFill>
                  <a:srgbClr val="002060"/>
                </a:solidFill>
              </a:rPr>
              <a:t>на региональном этапе: </a:t>
            </a:r>
            <a:r>
              <a:rPr lang="ru-RU" sz="3600" dirty="0" smtClean="0">
                <a:solidFill>
                  <a:schemeClr val="tx1"/>
                </a:solidFill>
              </a:rPr>
              <a:t>является исполнительным органом </a:t>
            </a:r>
            <a:r>
              <a:rPr lang="ru-RU" sz="3600" dirty="0" smtClean="0">
                <a:solidFill>
                  <a:srgbClr val="002060"/>
                </a:solidFill>
              </a:rPr>
              <a:t>Конкурса; несет ответственность за организацию Конкурса; осуществляет мероприятия по проведению и подведению итогов Конкурса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4" y="419100"/>
            <a:ext cx="7820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Региональным оператором назначается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0766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982933138"/>
              </p:ext>
            </p:extLst>
          </p:nvPr>
        </p:nvGraphicFramePr>
        <p:xfrm>
          <a:off x="129310" y="166255"/>
          <a:ext cx="9199418" cy="669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20766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СД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102"/>
          <a:stretch>
            <a:fillRect/>
          </a:stretch>
        </p:blipFill>
        <p:spPr>
          <a:xfrm>
            <a:off x="4935537" y="1685924"/>
            <a:ext cx="5627688" cy="4766983"/>
          </a:xfr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4067175"/>
            <a:ext cx="4857750" cy="13620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 соответствии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 Положением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 Конкурсе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БСД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8549" y="171449"/>
            <a:ext cx="5664201" cy="3449543"/>
          </a:xfrm>
          <a:ln>
            <a:solidFill>
              <a:srgbClr val="002060"/>
            </a:solidFill>
          </a:ln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610849" y="5915024"/>
            <a:ext cx="1466851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825607712"/>
              </p:ext>
            </p:extLst>
          </p:nvPr>
        </p:nvGraphicFramePr>
        <p:xfrm>
          <a:off x="285750" y="0"/>
          <a:ext cx="9855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36490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933624622"/>
              </p:ext>
            </p:extLst>
          </p:nvPr>
        </p:nvGraphicFramePr>
        <p:xfrm>
          <a:off x="-314036" y="92364"/>
          <a:ext cx="10390909" cy="652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608916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48165354"/>
              </p:ext>
            </p:extLst>
          </p:nvPr>
        </p:nvGraphicFramePr>
        <p:xfrm>
          <a:off x="885825" y="971550"/>
          <a:ext cx="9495848" cy="573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9446" y="263009"/>
            <a:ext cx="50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Рабочая группа определяет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8511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419100" y="323850"/>
          <a:ext cx="9201150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Рабочая группа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обеспечивает сбор сведений о лицах, ответственных за проведение очного этапа Конкурса на базе образовательной организации, муниципального этапа Конкурса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(если эти этапы проводятся)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717144043"/>
              </p:ext>
            </p:extLst>
          </p:nvPr>
        </p:nvGraphicFramePr>
        <p:xfrm>
          <a:off x="406401" y="461818"/>
          <a:ext cx="8829964" cy="567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60644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РАБОЧАЯ ГРУППА</a:t>
            </a:r>
            <a:endParaRPr lang="ru-RU" sz="7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5" y="2160589"/>
            <a:ext cx="9239249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</a:rPr>
              <a:t>Отвечает за обеспечение проверки конкурсных работ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на плагиат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Рекомендуемая платформа проверки текста на оригинальность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https</a:t>
            </a:r>
            <a:r>
              <a:rPr lang="ru-RU" sz="3200" b="1" i="1" dirty="0" smtClean="0">
                <a:solidFill>
                  <a:srgbClr val="002060"/>
                </a:solidFill>
              </a:rPr>
              <a:t>://</a:t>
            </a:r>
            <a:r>
              <a:rPr lang="ru-RU" sz="3200" b="1" i="1" dirty="0" err="1" smtClean="0">
                <a:solidFill>
                  <a:srgbClr val="002060"/>
                </a:solidFill>
              </a:rPr>
              <a:t>text.ru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7949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41364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299" y="476250"/>
            <a:ext cx="8339376" cy="1419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Ответственный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оператор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регионального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rgbClr val="002060"/>
                </a:solidFill>
              </a:rPr>
              <a:t>этапа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Всероссийского </a:t>
            </a:r>
            <a:r>
              <a:rPr lang="ru-RU" sz="2200" dirty="0">
                <a:solidFill>
                  <a:srgbClr val="002060"/>
                </a:solidFill>
              </a:rPr>
              <a:t>конкурса сочинений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«</a:t>
            </a:r>
            <a:r>
              <a:rPr lang="ru-RU" sz="2200" dirty="0">
                <a:solidFill>
                  <a:srgbClr val="002060"/>
                </a:solidFill>
              </a:rPr>
              <a:t>Без срока давности»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203200" y="0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677334" y="2181225"/>
            <a:ext cx="8623684" cy="42671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азначается </a:t>
            </a:r>
            <a:r>
              <a:rPr lang="ru-RU" sz="2800" b="1" dirty="0"/>
              <a:t>органом исполнительной власти субъекта Российской Федерации, осуществляющего государственное управление в сфере образования, из числа специалистов организаций управления образованием, организаций высшего профессионального, послевузовского профессионального образования</a:t>
            </a:r>
            <a:br>
              <a:rPr lang="ru-RU" sz="2800" b="1" dirty="0"/>
            </a:br>
            <a:r>
              <a:rPr lang="ru-RU" sz="2800" b="1" dirty="0"/>
              <a:t>и дополнительного образования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7989599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90550" y="719666"/>
          <a:ext cx="8839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31871" y="5669684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31871" y="5669684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076325" y="209549"/>
          <a:ext cx="8381999" cy="646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9446" y="263009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Рабочая группа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ВНИМАНИЕ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98" name="AutoShape 2" descr="data:image/jpeg;base64,/9j/4AAQSkZJRgABAQAAAQABAAD/2wBDABALDA4MChAODQ4SERATGCgaGBYWGDEjJR0oOjM9PDkzODdASFxOQERXRTc4UG1RV19iZ2hnPk1xeXBkeFxlZ2P/2wBDARESEhgVGC8aGi9jQjhCY2NjY2NjY2NjY2NjY2NjY2NjY2NjY2NjY2NjY2NjY2NjY2NjY2NjY2NjY2NjY2NjY2P/wAARCALQBQADASIAAhEBAxEB/8QAGwABAAIDAQEAAAAAAAAAAAAAAAQFAgMGAQf/xABJEAABAwIDBAUICAUDBAICAwEBAAIDBBEFEiETMUFRFCJhcZEGFjJSVIGSoRUjNlOxssHRNEJzgpMzYvAkcuHxQ6I1wkRj0oP/xAAZAQEBAQEBAQAAAAAAAAAAAAAAAQIDBAX/xAAkEQEAAwEAAwACAgIDAAAAAAAAAQIREgMhMQRBEyIyUWHB8P/aAAwDAQACEQMRAD8A7FYSyshbmkdYXteyzUTECBC0ndm/QrPktNazMNUjq2Sy6fTfef8A1P7KSqPaRdezbE9m/Q+HBW1W2R0BETQ5+ZpAJsNCCuXg8s+TddPL44pmNyKCyGeKTK0yZHOJLmZb3sNTfhv3Lx3TI2t60jiG3Ljky9t+PdZehwT0VfG6ufCC3MC4Xu/LcaDlpzUiLpBkcZNG2IA056FBIRQP+vEIzHM/nG1osbDfcnS9729y1F2KNc8gF/1nVBay2XXd1gTw3ke9UWiKCzpxqo85tDrmAa0jjvN78twU5QEREBERAREQERV1BT1cVQXVBcYy07NpffZi+48z29iCeTZwHNZLB3+ozuK2N3oPLIsjayj1LDIwRhmZrnDNe1gL3N/wRW5FBbHVtayKK0bGi19D/KbadhsvT08yXvGxt9R6Vx1dx0/3cERNRQAa57HCSJp3ixsM2o36nhf9lm5tVHTxNi1cCc9gBpru4X3IJiKrfHWymQSteY812NAZfjzNiN29b7Vxv1mtO4aAjeNe7egmoq8NxAzsD5LR2OYsY3frbebjhwKmQB4gYJXF0lhmJtv9yDYiIgIiICIiAixkF43DKXaHQGxPYoOHQVUMjulEvu0Brs9w0eqRxPbxQTi6zw3iQT/zxWqoq4KUAzytjB3X4rM/67P+134hVeOyRxzU7pHNbdsga9zcwa7q6ka9q3SvVsY8lua7CypaqGri2kD87L2vYjX3rcqLC2wzxvkhBH/UZow2IjTML3dytfRW08LZpI88bXsaSSHAEblb1is5CeO02jZb0UBjKtmSNl2ta22uXKOr43v7rL1wrS0vzEOs+zGlpG/q6kftuXN1TkUWEVbqWPO9jZtcxfHe+umgdp4rItqxFJeWJz8pyZYy2x95KqJCKA51e+aNzQ6OPN1mlrXG2m/XTjuuvJRWOke5jXNIact8pAvbdre+/fooLBFXPbiPRgWyO2mgPUZe3E2va/vWTnVcbRnkbmuGtBAG0J7OFuzkgnoq5jcQdUOa97mxZrB1mXAsdfecvBGtrWmRxa7r5T1C298rQd/HQ29/YgsUVXUQySPiM8TpCLEHXQ345b9vZr2Le+OsDTkkdcN0Ay2JAHMX33QTUVaZ6kNkkc9zY2vcC4lgFs1hlv8AqpUDpXNYXAkEXvpyQSEWqpaXU8jQ1ziWkANdlJ9/BR8OhqYRIKt20kNvrAdCLbrcLfO6C0pmgguO/ctk00cEZkle1jBvLjYLGm9A96rcekqIDTVMMTZWxl2YOvZpNrO92uvaoqyp6mCpaXQSskANiWm9ltVDgtKyPEHz00r5I3x/Wkm7Q4kaA8eKtKmOZ1RFJE4jK1wNra3LdNewFBKRVDm1lOHPLqg3ysGsZ1z8O8HS/vUiN1a2S8jZXMDAdMm++7tNt+4ckE9FAdFO1hcwOztA0Za5JN3EZtPHtWDW17GtbGHg5T6WTLx38b35aILJFBhdVidhc2Yxlmok2YIN+OXfpy5cSoskeJyUMscu0fI8ObZjY27xpvJ6u/kUFwirzJWsbJdlg1r7PcW5d92nfuAWqKernhzwOke3MQ114zwFrkaEXzejqgtUUQdLLHgkh2YNa4Zd1/S7yD8lrHS3v2MsbjGS5rnnLZwvcbv9uiCeiqyytEzpAyaw6uhjva/8vC270u1bc1c0klkjiMps3JYjS411vv7EFgiry2uc3Nnc12X0epvyjs53UiLpG0ftD1c2mgtbxQSF4o9eySWjkZEHGQjq2dlIN9Dfs3rXhkVTDC9tW4vmLyTJmuH8iBwHC3YgynaGyacQta21PpjuUaZsjonCF4jfwcW5gPdcKoya5rr5SDY2NjuKyVVhEFZHJOZpm5DO8luysXdoN9ytUBERAREQEREBERAREQEREBERAREQEREBERAREQEREBERAREQEREBERAREQEREBERAREQEREBERAREQEREBERAREQEREBERAREQEREBERAREQEREBFFjoIY5A9r6klpuM1TI4eBdYqUgLGSRkUZfI9rGNFy5xsAslqqY3SwOay2bQi5sNDdBGocXoMQfkpJ9q62bRjhYe8KcoMFLM7En1k4Yz6psbWMeXbi43JIHNTkBYSSsiALzYE2vbS/6LNaamN80JjYWtD9HEi9m8bDmgzbKx8j2NddzLZtN3Ys1Ho6bojDCw3hGrL+kOYPPv3qQgy2b/AFSvHQucLOjuO0Katcs0cOXaPDc7g1o4klT6qJ0Ufct+FZ7N/qlTESMj4TOoezf6pTZv9UqUXtDwwnrEaDmslRD2b/VKbN/qlSJpo4IzJM8MYN5K0xYhSyytibLaR25jmlpOl9xHYmjHZv8AVKbN/qlTVrc43sE1EbZv9Ups3+qVt2zdps84z8rrLMeZQaNm/wBUps3+qVvD7kgOuRvF9yZjzKK0bN/qlNm/1St+Y8yvC+xALrE7hfeg07N/qlNm/wBUrfmPMpmPMojRs3+qU2b/AFSt+Y8ymY8ygj7FxIOU3C92b/VK3GQAElwAbvJO5e5jzQaNm/1Smzf6pW/MeZTMeZQaNm/1Smzf6pW/MeZTMeaDRs3+qU2b/VK3CUOaXNeCBxBWInjc1rmytIebNIdoT2INezf6pTZv9UrfmPMrX0mLK522ZlYbOOYWB7UGGzf6pTZv9UrcH3tZ2/drvRsgeLseHDdcG6DTs3+qU2b/AFSs+kxffs9LL6Q38u9ZvkEbS57w1o3kmwCaNOzf6pTZv9Urc2UODS14IduIO9azVwBuc1EYbe1y8WvyRWOzf6pTZv8AVK2Cdhc1olaXOGYAO1I5r1szHML2yNLRvIdoERq2b/VKbN/qlb8x5rB9RGx4Y+ZjXnc0uAJRWrYuzB2Q3Ashhc4WLLjuW3pMWRz9szK02ccwsD2r3bNz5No3NbNlvrbmmo0Mp9mLMiyjfYCyy2b/AFSsxVROaHCdhaTlBDhYnkvTOwOc0ytBYLuGbcOZTTGvZv8AVKbN/qlbmStkYHxvDmncWm4XpdYXLrDtKDRs3+qU2b/VK3Z+tlza2va69zHmU0aNm/1Smzf6pW8vyglzrAakkpmPNBo2b/VKbN/qlby/KCXOsBvJKwknZF/qStZ/3Osg17N/qlNm/wBUrY6oja5zXStBaLuBcNBzK8bVQuDS2eMhxsLPGp5IMNm/1Smzf6pW/PqQHajhdMx5lFaNm/1Smzf6pW/MeZTMeZRGjZv9Upsn+qVvzHmUzHmUGULCxljvOq2LTmPMpmPMqK3Lxasx5lMx5lBtRasx5lMx5lBuRacx5lMx5lBuXi1ZjzKZjzKDci05jzKZjzKDci05jzKZjzKDci05jzKZjzKDci05jzKZjzKDci05jzKZjzKDyeMusW6kcFp2b/VK35jzKZjzKo0bN/qlNm/1St+Y8ymY8yiNGzf6pTZv9UrfmPMpmPMoNGzf6pTZv9UrfmPMpmPMoNGzf6pTZv8AVK35jzKZjzKDRs3+qU2b/VK35jzKZjzKDRs3+qU2b/VK35jzKZjzKDRs3+qU2b/VK35jzKZjzKDRs3+qU2b/AFSt+Y8ymY8yg0bN/qlNm/1St+Y8ymY8yg0bN/qlNm/1St+Y8ymY8yg0bN/qlNm/1St+Y8ymY8yg0bN/qlNm/wBUrfmPMpmPMoNGzf6pTZv9UrfmPMpmPMoNGzf6pTZv9UrfmPMpmPMoNGzf6pTZv9UrfmPMpmPMoNGzf6pTZv8AVK35jzKZjzKDRs3+qU2b/VK35jzKZjzKDRs3+qU2b/VK35jzKZjzKDRs3+qU2b/VK35jzKZjzKDRs3+qU2b/AFSt+Y8ymY8yg0bN/qlNm/1St+Y8ymY8yg0bN/qlNm/1St+Y8ymY8yg0bN/qlNm/1St+Y8ymY8yg0bN/qlNm/wBUrfmPMpmPMoNGzf6pTZv9UrfmPMpmPMoNGzf6pTZv9UrfmPMpmPMoNGzf6pTZv9UrfmPMpmPMoNGzf6pTZv8AVK35jzKZjzKDRs3+qU2b/VK35jzKZjzKDRs3+qU2b/VK35jzKZjzKDRs3+qU2b/VK35jzKZjzKDRs3+qU2b/AFSt+Y8ymY8yg0bN/qlNm/1SspauKJ2V8lja5ABNhzPJbQ/MAQ64OoIKDRs3+qU2b/VK35jzKw27dtsc/wBZlzZezmg17N/qlNm/1SpLXG9is01UPZv9Ups3+qVsqK6mpXsbNM1jnuDQCt7XBzQ5pBB3EFNETZv9Ups3+qVuqqhtNA6VwLrbmjeTyVA3yozVuy+oDc1spzX+K1lyt5a0nJlqKWt8XOzf6pTZv9UrfTzsqIhIzcdCORW1bi2xsM4h7N/qlNm/1SpMUsczSYnteAS0kG9iN4Wa0PVU1lLUDFGVIml2bgGDZta4xnnYg6HmrVFBqgjfEwiSZ8xvfM8AfgAtp1GhsiIIs0Ujy1gkeTe9yBZvyUobua9RBBxFj708zYzK2GTO5g1JFiLgdl7rVG2GqxSOpjppM0bTeaTM22lrBp7zwVmiAtJ0W5YloKDmxSYp9N7U5+jbbP8A6gtbduvy0V5OJDTyCAgSlpyE7gbaLdk7UydqClbT1Aa47GrEbnguj242h09bNuv2/stj4ashweKh0mzAa+OQBu7UEZhc3vr8wrbJ2pk7UFPVR176KFkTZGObo7K7M46b75xuPNx96xlpq58jnWlMoD7SbQBhu0htm30Pu96usnamTtRFZNLUCmqJJI3xNJDutI1pa2zbi97AnrcfeokQqqinD4ekOjLn7IiYXadMpJv1mjXn71fbPtTJ2oqvjZVskfnzPaOqwhw1vqSe7Qe4rTHHWQtYzLM8FsZc8yXykOu+9zfUclbZO1MnaiKupgnlp3ZWSOMrXEhrstnHdfUaAaLZs6rO+2cO63WLxlI4ADgfcrDJ2pk7UVXhtQ11mRzBjg2wfICW2cb314jvXggqA7MXyHcbZ9L5tfl/y6scnamTtQVccFW6S0j5MpeM1ja413HMezgF6IZWvdmEhdLG2PNnvbU348uKs8namz7UFZ0aTaStySCNxdezhYttoAL77814aacudK3M2Qhxbd242AFwDbgVaZO1Mnagq9nWBkQAkNn3JLtwuND1zfjxPctlp2vkkZA4l1mjMW3G/Ua2tr3qw2famz7UENtOLwkMc3KwtJJGYDvH6KKymq27NjXva0Rhu+4Btrfrc+wq2ydqZO1BWmKoNK6IxvIIytHU004/7e7VZOjlO02jJnOuCCx4ta4IsCd/eFYZO1MnaghiKQugke28jQcx0vu3LCNkr4ZM8L43yEAi7QAN2lidwU/J2pk7URWy09RtJWRaMeONststgOd7+6ywniqpKdzMkhaWua1oc1pBsLXsQLb1a5O1Nn2oqrdFW55bOdqOrbdbTQdbfa/Ad63wxSmOFs2YhpLjffv0B1P48FN2famz7VUVuzke4yvp5WygjKGllrC4HHtK86JINmyz7NGZ5BFictrDj+is9n2pk7VFVroZ3RWMbnjK5jWvLbgECxNtOB3J0Zwc5uWQsAdfVt3E23f+VZZO1MnagrXtrHOh0fo65OYbr7iAQN3YVnGyUljJGyAk5nlzrg25a6C9tNFP2famz7UFUIKnOXlkvogP+sF3a65ddPl7lmY6xoaWlxAGbKXC+hNmnvBHgrLJ2ps+1BWS01SWPAc95cC2xfoRk5f9yyMdUHOs15OuufqkW0AF9Du1+ascnamTtVFO6CsfTOjkbI64cGgPAsb6X6xuLdpUmVj5IpXbJ5MhLbNsCG7he/A6+Kn7PtTJ2qCFGJekDaQkBgsHNtlJtqd9+zcsXRyNjjZsXOz9aQtLb3uDbUj/AIFP2famz7URHpwSHSOFi83tyHD/AJ2rcstn2ps+1FYostn2ps+1Biiy2famz7UGKLLZ9qbPtQYostn2ps+1Biiy2famTtQYostn2ps+1Biiy2famz7UGKLLZ9qbPtQYossnamTtQYostn2ps+1BiiyydqZO1Biiy2famz7UGKLLJ2pk7UGKLLZ9qbPtQYossnamTtQYossnamTtQYostn2ps+1Biiy2famz7UGKLLJ2pk7UGKLLZ9qbPtQYostn2ps+1BiiyydqZO1Biiy2famTtQYostn2ps+1Biiy2famTtQYostn2ps+1Biiy2famz7UGKLLZ9qbPtQYostn2ps+1BiiyydqZO1BiiyydqZO1Biiy2famz7UGKLLJ2ps+1Biiy2famz7UGKLLJ2ps+1BiiyydqbPtQYossnamTtQYossnamz7UGKLLJ2pk7UGKLLZ9qbPtQYostn2ps+1BiiyydqbPtQYossnamTtQYossnamTtQYossnamTtQQZYJhO+SIBwdY6yFtiBbW28afitlDmbSsjewtdGMhB424jsUrZ9qbPtQYOGZpBvryNlSCmmzBmxqB9fl6RnOfJ43t8lfZO1MnagwaLANHdqVvWIaAvUHLY/h01biMjqameCyPM+Qk2k0Fg3tVt5Pw1EGFxsqCQdS1hbYtHIqzRBV4+JTQfVNJOaxI/lHNclFRQ08+0nmHUF8t7L6AQCLFV7sCwx1Rt3UbDJcHUkjwvZeTy/jTe2xOa7U800rmMcCLn0j5bAMkfmjOUtJbYalWa8ADQABYDQAL1eilYpWKw5TOzqNQkmJ+bN/qO9KPJx5ce/ipSIto8VfLVzMqZI2yUwaJGNAc45rEa37eSsFFNK81EkhkaWuc1waYhpYc+P6KSROM6V8kjHmUxkh5AyHh29q9E93vGX6ths55Ol7XWULDGCHOBJJOgstUtGyUyBzn5JR1mA6E2tf8A5opXc9rP1mKuAuDRK3MeHvt+IRtVAWhwkbY8Tpy/ceKjx4e2OW+d2zytGUBrbkEnWwHMbvesocNgiawDMRHfLewte3AAcvxWkSWSxvNmuB3jwWTXB7Q5puCLgqK+gjkDGve9wjdmaDlNuzd/57VJjYI42sbuaLBBpra2noKcz1UojjBtc63PIDiqvCvKKGtmbHI5zS8NyuMZaM5vdt/C3NZ+VOF1OL4YKaldG1+cOvISLW5aKowjyaxWjqo3zzUhja5pcGF1zYg8uxFdXPKYtmAzM57soF7cCf0WsVsJZcus6xuw7wRcW8QVsnhEwb13Mc12YOba4NrcQea1GhjNhnkyaXbfRxHE9t0R706DJmzjS1xy1A/ULJ1XA0XdKwAi4JK1Q0IjJzPc4ZiWtvoNQf0CzdQwua8HN12uadeBvf8AFBJUYVsZkayxF8xJO5tjbXvsVv2bM4eWNzgWDragd60dBh2bmEEh5c51zvvvQZmpha7KXi+vy3rzpdOXAbVtzra/f+x8FgcPp9kYg3Kw5tBawuQTp3hYNw5gdYvds8rRkAABIJNyAO3ggkGeIEXkGu7/AJ7x4raof0ZStdGWMDMhuLNbbhzHYO1SGRZDfO93e66DYqLG8Uq6OuZDTGMMMedxc25ve1hqr1UeNYVV1lbHPTmLKI8jmvcQd97jQrdPrFvjRhmM1tRiUEMpidDJmBIbYizSRxPJXslQyKeKJ1wZA4g8NLfuqPDsGrqfE4J5XRCGK/VabnVpHqjmryemjqABKCRa1r9oP6BL/pa/trjroXwCW+QHMRm03X4+4rGavZFC2Qt9J7mAFwFyL/jZYyYVTyuzOL9zhbT+a9+H+4rd0OLUHMW3Jyk6a3v+Y/JYabBPGbdcC5tY87gW8SF46phY8tdIARvutcdG2OTOJZT2F3dfhxt+KykpWSFxJcCTmuDuNrfogyFTC4EiQG1r+NvxBRlTE8tDX+n6OhF1rFFCMpcC54dmzn0ib3WL8PjdNHK1zg+MWYdDbfru7Sg3PnijkEbngONjbv3LwVUBjMm1bkAuTfgklNHK5zngkuDQdeRJH4rUcPiczLI6R+lruPC1vkglotTYMr820kOt7F2nH9/kOS2oIFXUVD6ptNRloe0Xkc5twOQ3rKhqp5Z5oaiNrHxhp6puNb/t81jV0cm3FRSFrZtQ7NucCB89As6SjdDM+aWYySvGthYeHuWfeu8zTj/2tklbBFPsXyMbIS2zC4AuvyC9NZTgFxlbb/n7FbDE0lxN+sQT7tyiyYZDI0Bz5Da1ibXAANgNO067+1acG81UALhtW9Xf42/HROlQ9a8gGX0r6W0utZoWEn6yQa3bqOob3JGnPndZvpI5CC8uJzZjrvNraoEtUyOWKMAudKCWW42t+69FVA5waJW3JsBfedbfgfBeSUkcmzJuHRizHDeN2vyWs4fE70nyEj0ST6IF7AeJQbRVQOcGiQEu3W47z+hXraiF40kbwv7zYfMWWo0EJjyDM0AkixtbQj8CVhFhdLEQQy7gQQ4gXFnF2lhpqeCCQaqANc4ysytF3G+7S/4ELaof0dT7FsVnZQLb9+lrnmpiCBiuKQYZFGZSdpK7JG0NJzHloFGwPH4MXswAsn2Yl2ZaR1TuOu/3KTi2Fw4rTiOW4ew3jkabFh5g81GwPAKfB23YXSTZcm1ebuy8B3btFynrpv1ysp6hsJsQSS0kAcdQLe8kLwVcWx2rnhoy5jfhoD+BCyfAySaOVwu6O+Xlrb9lp+jqez+pq9hY53G2UN39wXVhtNVA295ALW39tv3HivekQ5cxkbbmT/zkVHlw5jnySROLHyOa4kAXFiDobX4dy9fhlLIPrI8xtYuO/jfXtuUG9tTE94Y193G9hY8F6Z4g7KZGh2bJa/G17eC1xUUUUYZYOaARYtaAQbXuAAOCxfh8DnudZzc1tGmwFhYW5INgqYXGwfc2JtY30XoqInEAPGouFojw6GKN7Gl1nixOn4WtwXjMNhYwNDn5Q0tAFha5vvAvvQSG1EL/AEZGnW2h7SPxBC2qIcNpr5slnfyuG9vWJ05alb44tmSc73X9Z10G1V9bWTxvfHSxh74mB7y4E2BvYADUk2VgqjE8H6XWRVcTw2WPQh17O5btQg2YNigxOB5LMksZAe3h3/IqY6oa2cQ5TnNvCx1+S10dK6F0ksrmumltmLBZoA3AD3nxWySnbI9zi52YtLARbqg77d+iAyqgfGXtlaWgZib7hz+S1sr4HOku4MawkZnG17Gx+a1yYVTSEXzAAEWFuJJ32uN/BZvw+GQnOXube7W5rZdbm3Hfr+CCQ2Vj3loPWAva1tFg2qgewPbIC0kC47dywgoo4Z3zBznSOFiXW/ZaW4XGYImTSPe5gAJ04Ddu/wDPagldJgu761vVJDtd1t/4HwQVMJF9o0C9rnTW4H4kBRBhzm2BmMjSQXZwBuJJtYcbka81INHE5zCQTkzW15m5QSVHZUtLGPktHnNmgm91t2bNptMjc9rZra25XWo0rDkF3WYAAL9oP6BBIXi1siyG+d7tLdZ1+X7fMrYgqoq6tNTVNfTdSNpLDYi9t2vFTqOWSemZJKzI928LTUUckomyzuO0tZp3CyzoKd9NAWPcCSb6cFm9pnyZEesZpHMcz7ZuqWtmcxwytaDd5Om4H9V70uC19oNxJ7AN9+S0dAOe5qZSCXFws3jyNr8uPBZHD4yH3kkvI0tkNx1wb79OF+FlppuE8Re1oeLuJA7SP/RWtlbE+SRoNhGbEk7yNDb3mywbh0LZ45bvJi9BptZu8WGl+K9loIZQ8PLi1xuG6WabgkgW5gHW6DaaqEAnaCwt8934oKmEkNEgJLcwHG3/AAFYMo2MGVrnZbtJaAALi1joOwbtF46hicCCXai19NBY6fM+KDYKmFzg0SC9r/O34rMSxkEh4sN6jsw+BkOyy5mWsQQLHrZt1rbyvBhlOJWSAEFgs0CwA39l+O7cglMkZICWODrclko8dIyL0HvALsxAO83BJ99vmVva3K0NuTYWud5QeqLTbaamildMQXsDjZo5KUoEMFdExsImp9mxoAcYnX04Wzd2t1GoSqWR0tLFI70nMDj3kLVHWtOUyN2Yc0Oab3vfh3rdBHsYI4r3yNDb87LUaKMiPK57XRtAY4HUWVSWfSoL2EjSbX07r/ggqoS3NnGXLnudBbmtcdE1kuYvcWtN2tvoDltfv3+KxGHQh5fd1y0Mtpu003diIkbePKx2cWf6PasW1MLgC2QEE2FuK92DMrW62be3v/8Aa1sowwtc2WTO3c4kXI9Xdu+aDYamEBp2jbOIA7b7l46qgYCXyBtjbXRRvo97mD/qHRu1PVAIuTpvG4WA4bl6MNYwnJI9ocSXEWBNxa2757+1BINTCDbOPSy6a68lnHKyUEsdmAWplIyMZWufkDs7WaWad+nHisYKJlO0tje8Am+lh+A7EEtappDFC+QRvkLATkYLud2DtWbRlaBcm3E71orRUmleKMtE+mUvNhvF+B4X4FBQt8oJ9mx+3o35x1Wsa45jro031N/Ei2l+r0jSXNBLS0kXsd47FzrsBqI5muhbAWsIexw6sme99XWI38m8fHoYdoIWbYgyZRnLd17a2WKRaPsrOfp5M9zAMtteYWMMjnucHW0AOnvWUzC8DLbTmsYYnMeXEjUWsFznv+T/AIX1y9klLZGxsYXuIJ32sF4aqAPe0ytDmelc7tL/AKFeywCV7X53sc0EXad4O8fJaH0DCRl/mcC8uOuhJ+eYjuK7stj6yBkbnmQHKCSBv0/9L2KqjkYwk5S82APA8j2rX9Hw7R8l3iSQWe6+rh/z8AvPo6IzMle573tdmu62pvv3ae6yDY2rjdPJFexZoSTx00HiFsdPG2QMLusTa1vetUtFHKX5nPs/+XSwOmuo7EbQxMi2YLra6g2Ootw3aIN8cjZW5mG4vZY1EzaenkmffKxpcbLGlpo6WIxx3sTc3AGvuFllUQsqKeSGS+R7S02QU9RjdRQ1kTK2BrYpNbtvdnv3Htsr1UdHgktPE6lfLG6mc67jY53DlvsPcrxBy3lNjdfhta8U8kUdNDTCaQuizuJL8gAFxxI4rVhOM4xLi9PBWOhdTyyll2RgXGx2jf5rg2I0tbtWflRgOLYjikdVhstOxmw2UjZtQ7rE2LS0gjdvWGD4Di9LidHLUug2Mcj5ZiJS9z3mMsuOqLDdpwQdaqqKurTU1LX01mRtJYbEXtu14q1UKoo5JRNlncdpazTuFk6ys+tZmJmYnfjdRyyTUzJJWZHneFlUTNp6eSZ98rGlxstVBTvpoCx7gTe+nBbaiFlRTyQyeg9pabLNJmaxMtTO+1RUY3UUNZEytga2KTW7b3Z79x7bK8VJR4JLTxOpXyxupnOu42Odw5b7D3K7WhUYviNTTTthpWMJyGRxdyWrD8SrnV8dPWRsaJMwFt927+PYtuLYbU1NVFU0kjWPYLdY2/5vWNFh1cK+OorJY37PMRl368N27VeqP4/4/wBf9vNPfaxqKtlPLDG615TYdYA7wNOe9bHzxRus97WkC5B5LGanbM9ji5wy8BaxFwbHwCxlo45JTLdzXublLmm2n/vVeV6WYqYXAkSDTf42/FY9LgyhxkAaQSCQQNN61jD4NoJHgySAg53WvcG992nuWM+GQTuaXl/VaWgXHEEcu0oN/Soc2XaC9id3Letkb2yNDmG4KjuoYnRbN2YsDS0A20BINvkFugibBE2Nm5vYB8gAEHssjYmF7yQ24GgJ3m3BaJKpxyinjc9xOocwt07zZe4hHPLRvbTFom0LS7cDcKLQQYlHU5q2oZLEGaWaAQ73BSZdK1jnZlZqNXzvp6YvjtmLmtBO4XIF/mpKjV8L6ikfCy3Xs0k8Bx99kn56ZpnUaww+aWZsolcHOZIWXAtcLKesZBOyJw1eQBcgXubac7cV5QUppGyt0DXSFzQOS2yU7JJM7rk9W2u6xv8Aj+CV3Pa3zqcempha0OMjbOtY87i4+S8NVACQZWgj/wA/sfBRnYVEI2sheYWgbmNbqbWvqOX4r0YXAL77584IABDtdb2vx43VYS45WSXyOzZTY2WRIaCSbALXDDsQ4B73NJuA62nE20W1BVVOOQQOBFnM7DqrKKVs0TJIzdrhcFUVV5KU89WZhUysYTcxi1vceCvIImQQsijFmMFgFx8ceSJnqWY632rscrp6KODo7o2Okkyl0m4Cyrm4tiAdA/aRPifM2N31TmnU8Lq1xaknqejvpwwuifmIeSNLEb+eqrmYRWZmtcxmQSskzOnc5wIPdrp3K2617/HPj/j95rouC5vE8YrqfEp4YjG2GOwBLbk9UE7yOa6Rc7iWDVtRic88RidFJYgOdYizQDwI4L0U/b59v03YHilXWVksNQYy0MzNLW2O+1jqrxUeCYXV0dZLPVOjLXMytDDfjfkFeJf6tfjCWVkMZkkdlY3eeS8hninaXRPDgDlNuBXssTJozHI3Mw7xzXkMMcDS2JgaCbm3ErDTMG5d2H9Fplle15Dctu0Lc0WLu0/otMsTnPJFrdpXLy9c/wBWq5vtnC8vjDja9yNO9a5aoR1DY3NOU7330GhP4N+a2QsMbMrjfW6iz0D5c7ukvzFxcAQ3KLi1t192m/tW6bzGpP1IZUwvF2yNI7D3fuPFBVQEA7RupAFza9934FamUZa6K73ODTmcXHU6WA3btAfcsjQwkgnMbMawAngDdaRsbPG6Mva67RvIC8NVABcytAsDcmwtzv7wtcVDHFSup4yWsP8Atb+1j71rOFUznOc7O7MANTyIO/fwHFBJ6RFe2fXLmtY3t/woKiHMGiQXIDh3LTJQRysIfJI5x3uNrndwtb+UcFrGGMuGule6K2UxkCxba1t1+AQS2zxOLAJGnPo3Xfpf8FtUZlHGyRsl3ue3cXG/Aj8D8gpKDk/Pql9jm+IJ59Uvsc3xBcKiq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wMrAfS+SDvfPql9jm+IJ59Uvsc3xBcFtmet8lmDc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IO68+qX2Ob4gnn1S+xzfEFwqyex0byx7S1zTYg7wg7jz6pfY5viCefVL7HN8QXCr0AuIABJO4BB3Pn1S+xzfEE8+qX2Ob4guHexzHZXtLTyIssUHdefVL7HN8QTz6pfY5viC4djHyGzGuceQF16+KSO2djm33ZhZB2/n1S+xzfEE8+qX2Ob4guFRB9KwfykhxeeSKKnfGWNzEvI5q32p9UeK4byE/wDyFT/S/ULraSGqifK6oqmztebgCPLl7BqdFFfKkRFUEREBERAREQEREBERAREQEREBERAREQEREBERAREQEREBERAREQEREBERAREQEREBERAREQEREBERAREQEREBERAREQEREBERAREQEREBERAREQEREBERAREQEREBYUDGS4lAyWMyRulAcwGxcL7r3H4rNazA0km5QSMapGUdWxrGbMPjD9mWlrm3voQXHX3rfSMbHh09RIwOuBFHcfzHUn3AfMKv2DeZW0CwARVhSGJ9EWOZT7QTx2c/QkHNe55aDcssZEW0gMQiDjH1xGGgXzHg3TdZVqIgiIgIiICIiAiIgIiICIiAiIgIiICIiAiIgIiICIiAiIgIiICIiAiIgIiICIiAiIgIiICIiAiIgIiICIiAiIgIiICIiAiIgIiICIiAiIgIiICIiCwwwPbDVSwMD6iNoLNLlov1nAcxp4pXTvrY5KypDRPJIMpvYltjuby0GqhRyPieHxvcx43OabEJJLJKQZHueQLDMb2HJBgpuDz09NicE1UH7NjgbtOoPPtChLbT1M9M4up5nxOIsSxxBsgtPKispK3FHSUhc/QBz79U25BUy31FbVVTQKiollA1Ae8my0IOp8lYqOGiqK+aofFLHdpyEXDNOFua348aLEsHNbFVvl2NxHtDlN7tuALC+n6LlaapmpXl8D8jnDKTa9xyWVTWVFU1jZ5MwZfKLAWva+7uCCOiIg6jyE//ACFT/S/ULt1xHkJ/+Qqf6X6hduor5N0d3ML3o7uYUlFURuju5hOju5hSUQRuju5hOju5hSUQRuju5hOju5hSUQRuju5hOju5hSUQRuju5hOju5hSUQRuju5hOju5hSUQRuju5hOju5hSUQRuju5hOju5hSUQRuju5hOju5hSUQRuju5hOju5hSUQRuju5hOju5hSUQRuju5hOju5hSUQRuju5hOju5hSUQRuju5hOju5hSUQRuju5hOju5hSUQRuju5hOju5hSUQRuju5hOju5hSUQRuju5hOju5hSUQRuju5hOju5hSUQRuju5hOju5hSUQRuju5hOju5hSUQRuju5hOju5hSUQRuju5hOju5hSUQRuju5hOju5hSUQRuju5hbqHDZa2sjpo3ND5L2J3aAn9FmrTyZ+0NH/AH/kcg98zK776H5p5mV330PzX0CwSwUV8/8AMyu++h+aeZld99D819AsEsEHz/zMrvvofmnmZXffQ/NfQLBc652Kh12iYt2IJ6pJvtNd9utlvxQUPmZXffQ/NPMyu++h+a6esfURQ4ZG+edrpZCyVzGDO4bN53a63A3LQX4uxw+rnc8Q2dYNs52VpuOAPpDv7LIOf8zK776H5p5mV330PzXTROrOkxNeytFO5ocw9XMDmOYP92W3HTmo8T8XDGCdsz8sRBLG2LjdpBOm+xcLf7TzCCh8zK776H5p5mV330PzXQA14pWPmkqo3tilLjYWBaepfeNRfetQOJvpoXxSVEjZG3u4agmM33Ddmtbt7EFJ5mV330PzTzMrvvofmrwOxZjwWsqXt2XWboDfZjcTpfN8+xeRHGA5oc2fK0OD7jUt2ultfSye/wB6Ck8zK776H5p5mV330PzXTRQ194dpLNmdtcvqgA/V57cbb1FqfpV2Hs6O2rZPcmRsmXeG2NiOGbUe/cEFH5mV330PzTzMrvvofmu7hdtGn6t7Mri0Z95txW2wQfP/ADMrvvofmnmZXffQ/NfQLBLBB8/8zK776H5p5mV330PzX0CwSwQfP/Myu++h+aeZld99D819AsEsEHz/AMzK776H5p5mV330PzX0CwSwQfP/ADMrvvofmnmZXffQ/NfQLBLBB8/8zK776H5p5mV330PzX0CwSwQfP/Myu++h+aeZld99D819AsEsEHz/AMzK776H5p5mV330PzX0CwSwQfP/ADMrvvofmnmZXffQ/NfQLBLBB8/8zK776H5p5mV330PzX0CwSwQfP/Myu++h+aeZld99D819AsEsEHz/AMzK776H5p5mV330PzX0CwSwQfP/ADMrvvofmnmZXffQ/NfQLBLBB8/8zK776H5p5mV330PzX0CwSwQfP/Myu++h+aeZld99D819AsEsEHz/AMzK776H5p5mV330PzX0CwSwQfP/ADMrvvofmnmZXffQ/NfQLBLBB8/8zK776H5p5mV330PzX0CwSwQfNq/yXq6CjkqZJYyxlrgXvqQP1VV0d3ML6P5VAeb1V/Z+dq4FV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Ebo7uYTo7uYUlEF35ERGOvqCT/8X6hdouR8jv46f+n+oXXKK+YIiKoIiICIiAiIgIiICIiAiIgIiICIiAiIgIiICIiAiIgIiICIiAiIgIiICIiAiIgIiICIiAiIgIiICIiAiIgK08mftFR/3/kcqtWnkz9oqP8Av/I5B9CREUUREQEREGt8UcjmOexriw3aSLlp5hbERBGlrIoquClcSZZr5QBusCbnluK9fVRMq46YkmSQFwAG4Dn/AM4KLUYXtMRirGVErXMfnLCbtPULRp/zivHYXIauOs6S8TNBLm3OzLsttBwHZdBYSNDo3tcwPBBBaePZqq6LF6Q4XT1ULHbOVzYmRtaAQSctiNwsrAbQRAEtMltTawuqgYG9kOWOdoeTESCzqhzS0uIF/wCbI3580Fm+tpY820qYW5TldmkAseRXraqnc7K2eInLnsHj0efcq5uDPZFO0Swl79I3mLrBubNZxvr7rJJhEwmdLBOwESumjDmnqvczKbm+o1vbuCCc3EKJzczaynLddRK22guePLVZNraRzg1tVCXHQASDXS/4aqpfgdRIySN1RE1jnOPVYdQYwwDfwsD2rZUYC2YRWmLHZC2Ui5Djs8lwL2GlvBBZCspi1jhURFshysOcWceQ5rzp9GSAKqC7tw2g11t+OigxYRLHNHNt4BJqJg2CzXi4NwL6O0GputTcDnbC+IVjcr5Wyn6s3BD83VObTSw+aC1bV0ziwNqIiZCQwB46xG+3NZTzw07M88rImbsz3Bo+aq6XBHQTxvM0b2t9Jror7nuc0tN9CMx5+5SsXjklpomQszP28bvRzBoDgST2aIJHTKbq/wDURddudvXGrd9x2LE11IG5jVQhotrtBbUXHy1VezAzG+7Joi2xNnw3yvJcbtN9B1jp81hBgUsFIynbWNcGMdGC+K/VcAHD0uYuOQ01QWxqoNfr49H7M9Yel6vf2LHptL7TFvI9MbwLkeGqqx5PubUNkZVWa2SN+Qx39C1je/pWFr/JeDAHiKKPpLPq7gObEWlzcha25DrkjN7+QQWnTqXM1vSYczhmaM41Fr3HuBXnT6TJn6VDk1ObOLab/BVj8GrJI4WmqgGyGQfVEktyFl9Tb+Ym1uxeTYBPJBNGK2MGZrmuJhJ9JjWm3W/231vvQWprqRt81TELEg3eOAuflqtkU8U2YRSNfltfKb2uLj5KokwSeaSSaSqjbJLmzAREht4wyw63Ze/FTcLw92Htla6YSh5ab5LG4aGknU3vZBvfV00c2yfPG2S4GQuF9d3is4qiGbMIpWPy78rr2UGpwt89Y+cVDWtc6IlmzJNmEm178brLDsMFC/OZdo4QsgacuWzG3tfXU67/AJIJclTBFI2OSaNj3ei1zgCVqbiVC8OLauBwaQHWkBtfd4rTU4bt6t821syQR7RmW5ORxc2xvpqe33KHS4TNLT00kztjLGW2YY9QA/NY2dqSQNfkgtOn0liekxWaMx6w0GmvzHihr6VocTURgNzZutuy+l4X1UCpwV8880oqg3aBwDTHfKDk00I9T5rRP5OOmhkiNYAx+202Z/8AkIOvW1tZBa9PpOt/1MXU9LrDTUj9D4LLptNoNuwkkAWO8kXHy1UGbB5Jax1SaoNJyDK2PQht+Z45jut23WlmCVELYGx1kREL2OAdCbnLHk35uRJQWYrqV2XLPGc2W1jvvu8VtilZNG2SJwexwuHDcVSxeTzoo44xV3awxE/Vm7sgI35uN/crWgpzSUUNOXh+ybluG5QQOy5QZRVUEzwyKVj3EE2B4A2Pz0SoqoKa23lZHcF3WNtBvKg4dhDqKrNQ6oEhLXtIyW3vzczu3LZimHPrwWicRNdBJCbszHrga7xusg3NxGifI+NtXCXsBLm5xdoG+/cvTiFGG5jUxBtyL5hvG/8AFVceDyVYq21hMbXTSGOwF+s0NzXudN+i21WBGrD9pUgOlLjIWste7Wt0100aN90Fj0ymzSN27Lx+mAdRrb8dF4K6ldltURnP6PW37/2PgVAZhEsDyYKiPrPuXSQguDScxFwRfW3uWNPgkkUgkfURucL2vCCLgktIudN+vdwQWIrqVxaGzsJdbLY77i4t3gErz6QpMmfpEeWwN78xcfIEqsZ5PZGwtFSMsRjNsh62Vhbr1uOZbIMDdBJDIyqG0ha1rDs9LBpabi+twUFs17XsD2EOBF2kHQqBSYq2qYJBFljAJleXi0dr7/D3XCl0tO2ko4qaInLEwMaT2CyrWYCxlK+DpDgyaN0c2Vts9ybHscL70E819KA4mdnVvfssLm/LQhePxGjjDi+oY0NuTc7tL/gQfeodRgoqBKZai7pmvbIcm+7Q2410sGhZDCzBNNUtcZ3yNyviIAbIMrW2N/8At+ZQSZ8RpINJamON2/rHuP6jxWRxCkDi0zszjQtBvre1hz10Vb9EPtS0vXEIppYppAQSc+XTXXcDrbkpDcHDIjDHVStiEpkaywIF3ZiN1yL3QWMcjJY2yRuDmOF2kbiFmtFHTikpIqdri8RMDQTvIC3oKjyr+z1V3s/O1cAu/wDKv7PVXez87VwCqCIiAiIgIiICIiAiIgIiICIiAiIgIiICIiAiIgIiICIiAiIgIiICIiAiIgIiICIiAiIgIiICIiAiIgIiICIiDofI7+On/p/qF1y5HyO/jp/6f6hdcor5giIqgiIgIiICIiAiIgIiICIiAiIgIiICIiAiIgIiICIiAiIgIiICIiAiIgIiICIiAiIgIiICIiAiIgIiICIiArTyZ+0VH/f+Ryq1aeTP2io/7/yOQfQkRFFEREBV30qzqWp5yZCBCLD624LtDe25pOtuCsVBbhVG1uURuHXzg7R12n/ab9UanQaaoI4x+lc5rWMkcXtzNHVBIyZ72ve1hbvRuPUrtmcrw17msDiWgXLC7ffkCO9S5sOpZ2QsfGQ2EEMDHltgWlvA8iQtTMHoozGWRvbssuS0r+rZpaOPIkINJx6n2JmENQWNi2jiGg5epnsdd9vcvXY9TNY54ZI5rSQXNLSLhgdbfyNu9bPoWgyOZsnZXRbIjausW2trrvtpfevX4PRSOu+OQm5Osr9+XJz9XRBHZjDpMQghDLRzOAaCBm1jz891uPu7VZ1E7KaB80hIY0cBcnsCjR4TRxSskZG4PY5rmnaOOoblHHkSFLkjZLG6ORocxwsQdxCCpqsWLZInRSbKB8Uri90RfYsLRfThqbnsW8YxE4PMcUsrGA/WNAyGxAdqTpa/HkVnJhFFKQXxOOjhYSuAIdbMCAbG9hfms2YbSxvkfHG6My+lkkc0d4AOh7Qg3U07amminYCGyNDwHb7EXUSTFmNY6RlNPLGH5A9gbZzs+QjU+tzU2GJkELIYm5Y2ANaOQCg1WExSMk6OBE+WRr3m7raODjYA6E23hBhHjlPJmtFMDGQJgQLxEvLBfXXUHdfResxmOSMvZBK4B+zJBbo6+46+/wB4UgYZRh7XiGzm8cx62ubra9bXXW+q1twagblIiddpDgdq+9wSb7+0+423IJVNM2ppop475JWB7b77EXUabEmQzvidE85GuOa4sbBp5/7hvUqCGOngZDE3LHG0NaL3sAobsGpHybR5nc4lxdeZ+t9+l9Nw3cgg1DHqYyQMMcgMxyi9tDnyW38+SR49TySNjax+d4YWtuNS4kAb9/VJW9uD0LXteIXXabgbR1vSzbr29LVBhFEAPqnaNDATI4kAEkWN9CCTrvQYRYsyot0emnl4OtbqO10OvNpF925a5sciggE0sEjWuY9zRcXdlIBA136/IqWzDqSOdszIQJGNyggnUXvqOJ1Op5rW/CKJ8YjdE9zQ1zADK/QO9Ib+KDZDXxS1TqYtcyVt9D2Wv8i0+/vW+aTZRl+XNa2nvWEVLDC8vZGA86F17k63Ov8AzhySpp2VTGskLw0ODrMeW3tu1Gvb7kET6WbkhfsH2lcW7x1SHhmvvIWzD8SixB0wiY5uyIDs1rg66EcDosY8Io42FgZIWlwcLyuNjfNob89VvpaKnpC408eTMAD1iQbd5QY1la2kkja+NztoHZCCNXAXy951t3KMMZiMr4jE4PZnBBI0yuDfnmBHYpdRTGomhc9w2Ubs+TLe7huN+FkqKKnqXh8zC5wblHWIsLg8+YGvYEEWLF2zj6immkIALgLAtuXAbzzaVg7G2RwbaSnkay8g3jUsvf8AKfkpUWGUcMjZI4Gtey9iCeJv79ST2Lw4ZSGPZmI5LvNs7v5/S48bnxQaPpmLpDYNk7aONrXGn1ee592nesYscinp2zQwyPD2Oe0Ai5DQM3HeCQP/AApH0VR5g7ZG4N77R175cvP1dEGFUTWBggAaLWAceWXny0PPig10uLwVVWKdjXAkZmuO4jK134OHzViTZQpMKpJBJaMsdICC5rjcaAXHLQAaclOQVBx6Iuiaynle6ZrHxgEDM117HU6bvms48ZbK1z2U8mVjQ59yBluXDXXgWkL2pweCQRCHLCGSte6wJJAvZoNxlGp3blI+j6W0g2QtI0McLmxA3IIYx6EgWhkuQ42PNsmQjxWcWMsmqHQRwvc9pkB13ZHBp/G/ct30TQgOAgADgQbOI3uzHjz1WTcNpGPL2xFriXG4e7e4guO/jYeCCNHjUcr6dkcL3GfRuo32cdfhK8djkTIjI+F4DYnTOAINmNIBP/jsUpmGUUcjJGU7Q+M3aRfQ669+p8V6MOpAxjNiC1l8oJJ37x3diCI3HIzq6nlY1z3MY4kWc4SCO2/TUjevPp6ATNidFI1xeY3Xt1XB4Z+JB7lupMKhhhkZOGzGSR7y4tIsHPzW3njbdyC2/RtHna7YNJbuvfnm156696DfUSiCnkmIJEbS4gcbC60YfXsr2vdG1wawtFzxu0HTxUmSNksbo5BmY8FrhzC109LDTX2LMgdYEXPAWHyQR8SxIYe0udE6QNifKbG2jbX9+qwZirZJJWxwSOEeYZrWBc02Lb9+7uUqpo6eqP18Qf1CzUn0TvHvsFrdhtI55fsQ1xcHOLdMxHPnw8AgitxtrpImmncC9+Q9YGxzuYPddvzXpxm1MyY0zuvA6drQ4asaBf36jRb2YTQscXCmYTmzC4vY3vp77nvJ5raaGlMLIjBGY4xZrSNAOXcgiNxhrrFsJLXSthYS613EAjuFj8lqjx+KSoji2DxnLWkk7iXuZ+LDx5KyNJT5Hs2LMsjs7hbe7TXv0HgsDQUheH9HjzAAA5Rpa9vC5QSkWqnhbTwRwx+hG0NHcFtQVHlX9nqrvZ+dq4Bd/wCVf2equ9n52rgFUEREBERAREQEREBERAREQEREBERAREQEREBERAREQEREBERAREQEREBERAREQEREBERAREQEREBERAREQEREHQ+R38dP/T/ULrlyPkd/HT/0/wBQuuUV8wREVQREQEREBERAREQEREBERAREQEREBERAREQEREBERAREQEREBERAREQEREBERAREQEREBERAREQEREBERAVp5M/aKj/v/I5VatPJn7RUf9/5HIPoSIiiiIiAqAYpWXadpFIx4sSyI/VOzgWOp3gnwV+tUEDKeJsUQIY29ruJPPeUFJ9K1roY3MMIklpxIA5pAY/qAA63FyXf8COxqpeHljGwAkBu1aepdpIzW3XP/LldAiDnKnG54o6gmSISRCUhpG8tYC0eJPgtn0vUnauDog1jw0Nsb2LwA6+6xaSf+FX6xaA1oa0WA0ACChgxuXasExGVxlaQwC7CJcrTv3W1PipDsRnFFhcxLA6pI2ulgPqy4792oAVwiCjoMWnnqKRj8p2rRtAGkWJZm/G4/wDS8nxSuYZtlE0vY6VpjLSSxo9F/aD+vYr1EHLUWKVMDBHERNEZ7BwGt3TPBbfduAPYt7cblDQZZYWgxxuvbS5kLXa9gF1eU1PFSxmOEEMLi6xcXak3O/tK2OaHNLXAEEWIPFBQR4zUucQ7KGjOL5bnSUNBtyynf79y2NxSocKY3aC58bJW5DoS4g/IK9RBQx4xPJ0ZgaQ50uWR5bZpaWvOh4EFov3jmkOK1kkcLnNaHO2Zc3IdWlt3OB4WN/DtV8iClwrE6qrqYoqiNrPqXOf1SLuBGo7CDcf+Fg/E6rKSDZxkMZZsHXYeta53agN/4Qr1EHNQVtTUYjTvGZhkc1rib5W3hzejffm0v7t6kDEawtp8pY7al3WLDa4cBl0B1IuVeog5/E3yMx27Wl8IphtgLk5c+thxNvfa6zqcRqIM7aSO8cejBkJvHsi4PB/7tFeog52TFq5kbHNZmcXtDmtYSbGIuJ+IbvcttViFZBFWZXNfsafpDJdno5uU2BHPMCe5XqjPoaaSKeN0Qyz/AOoLkZkFd06tbPsnuuwucGTNgNnEBhDbX7XC/wDtWeH4jNLWTx1DXCMBuzOyI1Lngj5N8VatFgANwWSAiIgIiICIiAiIgIiICIiAiIgIiICIiAiIgIiICIiCo8q/s9Vd7PztXALv/Kv7PVXez87VwCqCIiAiIgIiICIiAiIgIiICIiAiIgIiICIiAiIgIiICIiAiIgIiICIiAiIgIiICIiAiIgIiICIiAiIgIiICIiDofI7+On/p/qF1y5HyO/jp/wCn+oXXKK+YIiKoIiICIiAiIgIiICIiAiIgIiICIiAiIgIiICIiAiIgIiICIiAiIgIiICIiAiIgIiICIiAiIgIiICIiAiIgK08mftFR/wB/5HKrVp5M/aKj/v8AyOQfQkRFFEREBERAREQEREBERAREQEWLi4NJaLutoL2uq/DsVbiEMEkcRaZC8PY52sZabEH3/igskUGvxFtJUUtM2My1FU4tjZew0FySeQCPxOGmJbXOZTv1LQXXDmgAlw03C6CciiOxKiaXA1MYytLj1uAFz8iCsfpWgzBvSo8xygC+/MCW+Nj4IJqKN06l6NHU7duxlIDH8HE6C3eja2mfS9JZM0w3y5xuve1vHRBJRQXYvh7S0Oq4wSMw14Zst+zXTvXv0rQ2cekMs15jO/0hoW9/YgmooRxagBYOlRnOGubY3uHGzT7yjcVoXyGNlQ1zwXDKASdCAfAkD3oJqKCzFaCR0TWVUbjLbIAd9728bHwKxGNYcWF4q2FrW5ydfRzZb+OiCwRQH4xh7GOe6qYA0vB36ZbZvC48Vtqa+lpGxmomEYkBLbg6gC58BqglIoIxahMrIhUszvy5RrrmF2+NtE+l6DKD0lpBLQLAm+a+W3O9jqgnIobMToZHxMZUxudKAWAH0r3t42PgVh9MUAjc81LA1rspuCLHLm/Lr3IJ6KCcWoQ8s6Q3MC5trHe1uY8OWq8bjGHu9GpafQsADc5hdttOI1QT0VXiWMxUeDjEoWiohJZbrZbhxABvbtWUWLRuYZptnHTOdlhkD8+1Ot7ADsv3ILJFB+l6DatjFSwucWBtrm+cEt17bHwWDsbw5sO1NU3Z2Ls2U2ABynhz0QWKKBLi9BC4iWoDSA4m7TuabE7twK9OLUAkdH0pmdpsQL6m9rDmb6aIJyLVTzxVMDJoHh8bxdrhuIW1AREQEREBERAREQEREFR5V/Z6q72fnauAXf8AlX9nqrvZ+dq4BVBERAREQEREBERAREQEREBERAREQEREBERAREQEREBERAREQEREBERAREQEREBERAREQEREBERAREQEREBERB0Pkd/HT/0/1C65cj5Hfx0/9P8AULrlFfMERFUEREBERAREQEREBERAREQEREBERAREQEREBERAREQEREBERAREQEREBERAREQEREBERAREQEREBERAREQFaeTP2io/7/yOVWrTyZ+0VH/f+RyD6EiIooiIgIiICIiAiIgIiICIiAq+LCoqZ1a+le6GSrdmL2gHIbWuAe2596sEQQKzDWVclJMZXsqKVxdHKAL6ixBHIhQ8SwqetrqbNI4w7CaKWQZQRnDdAP7SrtEFG7yZo9m6NkkrWWflaCOqXsyE+H4o3yap200VP0mcwxTNmaxxBsQLEbtxuTbtV4iCrOCwnCKbDttLsqcsIdcZjlIIv4L2LBoIsLZQCR+SOXatdpcOz5xwtvVmiDmj5Ng4i5l3dDkpyyR2YZnOMpefcb8FP+g4hSyQNqJmtkqTUOItckm5bu3K2RBRDyYpQ6nO3mvAyJjb5d0brjh4rbTeT8FLVvqY5pdo8yXzBpHXIJG7dp8yrhEFHF5M00clK4VNQ4UpaY2ktIu0uI4f7j4Bax5K04jfF0mfI+ExHdcDaZ9NOZK6BEFBN5K0k1Mad00wYZJX9XKNXixG7cpuI4PDiDYBLLI3YsewZba5mFhvpyJVkiCghwA/SLzK5xpWNp9lYi7jEHelp2jcs/Nijyxt2kv1Qjay5Bs1hJa3dqNVeIgpIvJyCncySCeQSMiEbXPDXWsSQdRoRc7rLw+TcDpC50zz9aJm9VpscmQixBBGUDgrxEFMfJym6QZxLKHFz3aZdMzMlt24Ba4/JekjiMbZpspMRPo74xpw48VeogqpcEglwSLCjNKIYgwBwtm6pBHDsCwHk/TtBDJpmATunYARaNzgQ62m43OiuEQUjPJqjZUQzMfKNiYiwXGmzBDRu7TdYx+T8dFS1EdK58wnYWSRSvsx2ZxJdoN4zH5K9RBQT4AZZ6aDMRRso308jgeu65b2cbHXtUhuAwxxSxRVFRHFJLtsgLbA3BI1G4kbirdEEXD6KPD6GGkic50cTcrS617KUiICIiAiIgIiICIiAiIgqPKv7PVXez87VwC7/wAq/s9Vd7PztXAKoIiICIiAiIgIiICIiAiIgIiICIiAiIgIiICIiAiIgIiICIiAiIgIiICIiAiIgIiICIiAiIgIiICIiAiIgIiIOh8jv46f+n+oXXLkfI7+On/p/qF1yivmCIiqCIiAiIgIiICIiAiIgIiICIiAiIgIiICIiAiIgIiICIiAiIgIiICIiAiIgIiICIiAiIgIiICIiAiIgIiICtPJn7RUf9/5HKrVp5M/aKj/AL/yOQfQkRFFEREBERAREQQpa8R4jFSZAC8XzPJaDv0bpYnTddbXVGWujpiz/Ujc8Ov6paLW/uSWm20zHySOLGODmssLBwvrffxWPRSZ4ZnTPc+ON0dyB1r2uTpv6oQa8RxBuHmmMgbkml2Zc51svVJvu13blk2vYxrRV5YJHahmbNYE2BJtprp38V5VYeyrbTid7niB2Y3AtJ1S03FuIJ3LSMGh0zTTP+rETsxBzsDrgHThrrv1Qb/pOk+9PH+R3B2U8OZsvW4hSl5YJTmADrZTuJyg7tdVE+goOt9Y/rZs2jdczw8305i3ctjMPy1FNduaKladm8v6xv8AykW3Cw48Ag2sxSiebNnBNgQLG7gb2sLa7ju5LY+tp2MheZLtn/08rSc2l+A5AlQIcFzwUz55ZGVUDWhj2EdS192mt721U6ajExpnGWQOp3FzXaXJLS3XTk4oMG4rQuLLVDevYgkEDUXGp5hDilGMv13pENADTckgkaW5An3KJFgrS2SmnLn0gbG1rSR18rba6LKTAaeVrA+SRzmZRmcGnMGtc0Ai1jo4oJjMQpZHtYyZri70bXIOmawPE21stZxaiDS4zWaL3JY4Ws3MeHq6rQ3BIomNbDNK3I7OwuIdlfkyZu+3zWL8Djkc4STyFhNwLDQ5MnLkB70EpuKUbnZRMb2DtWOGhvbhxsfBejE6MyxxiYF8hs1uU33ka6aatO/kVqfhMTw8bWUZoo4rgi4yElrhpvuV4/CI5KuCqlnmkmgILXOt233Djf5BBJdW07aoUzpLTEgBpB1JBIF924HwWM+IU1M8smeWkAk9RxFgLnW3ILXJhcMuItrXPftGkEAWG4Eb7XtqdFrqcKdVF5lqX9ZzwQ1osGuBbbw480G8YlSHLaXVzsvonQ6b9NPSbv5hZz1sFO8MleWk7uoSDv0uBv0OigjAKduXLNM0B2ewy2v1dQLWHojdzPNTaijjqZoZJXEiFwe1thbMON7X/wDSDBuKUjg0iR1nOLQSxw1Bty5m10ZilI91myOJ63/xu1yuym2mtibLQ7BYnQxxmeYBjnuFsu9zs3Lgdy9+hog0NE8wtnsdP53h54cx4IJkFTFUWMTi4FuYHKQLXt46bt63qJRUQooxHHNI6MA2a61hck30A5qWgIiICIiAiIgIiICIiAiIgIiICIiAiIgIiICIiAiIgqPKv7PVXez87VwC7/yr+z1V3s/O1cAqgiIgIiICIiAiIgIiICIiAiIgIiICIiAiIgIiICIiAiIgIiICIiAiIgIiICIiAiIgIiICIiAiIgIiICIiAiIg6HyO/jp/6f6hdcuR8jv46f8Ap/qF1yivmCIiqCIiAiIgIiICIiAiIgIiICIiAiIgIiICIiAiIgIiICIiAiIgIiICIiAiIgIiICIiAiIgIiICIiAiIgIiICtPJn7RUf8Af+Ryq1aeTP2io/7/AMjkH0JERRRERAREQEWAexwJDgQDYkFZoKyqxR1NUSs6PmjhMedwf1uubCzba69q1wYvNUCHZ0YG3P1eaYWIyZgdAeRCmihiFdJVkZpHhoFwOra+7xKyjo6aItMdPEzK4uGVgFid570FYzH8zy001tS0HaaZhKI7buZBugx4mQxilOYHKeubZhJkOobu43U9kFA6R8TI6cvAIe0AEgE3Nx2lbDRUp308RsA30Ruve3jqghRYu6aSeOOBpdHs7EyGzg95bvt/t4XWqPHmmJzpYWxnYNlYC8nMXNLst8th6JU9tHQia7aenEo61wwZhe+vzK86JQWa7YU9iMjTlGotaw910EJuOi8Zkp8kbnhhcXOu36syE2y34W+ajVeOybAzQts1u2IyPDs4jIHFul73vw7VbmionksNPA4ixLSwG2lh8tFkaGkIINNFY3BGQa33+KDeL2F9CodfXOoywmHPGXMaSCbgudbcAfmQpoAAsNAFrfDFI9r3xsc9vouIuQgqpcbmhp5pZKSO8T3syiYkktaXH+Xs/wDS30+KPnq2xCBoY6QsDtprowOva3bzUmSmoix5khgLA4vdmaLZuJPavYqWkbkfDBCLHM1zGjiLXHuQSVR01VNLitRTSzysY2oIjd1bOs1p2e7tJ527leLR0Sm1+oj1fnPVGruff2oKsY+SYf8ApbiURvaQ8mzXuLdQG7xbd817Djj5aqCn6Mxr5ow9pdKQNS7T0d9m3/8ASsxSUwvaniF3Z/QHpc+9auj0PXaxkDHRgXLWtuziD2c0ENuMTSbBsdKwvkkMLg6YjJIGuc4ejwy7+1exY1tYTKImMDWguD5bOBLA4WFtRra/fotr6KjkZRslmEmSQyMzlp2ziCCTz9InRSjTUsjnEwxOdl2brtBOX1T2diDXhtZ06mMpj2bmyPjLb31a4jkOS9xCqdR0pmbFtCHsbluR6Tg3gDz5LfFDFC3LDGyNt72Y0AJLDHOzJNG2Rt75XNuEGqhqhWUcVQG5c4uW3vY8QsK+s6JsWhrC+Z+zbnflaDlJ1NjyUljGxsDGNDWgWAAsAvJoYp4yyaNkjDva8AhBU1WLzRw1A2LGyRx7W7ZMw2ZGjgbW33HuutUeJSYe/ZVAfKwTlksrpS8j6vaXaA3dYblbxUrI5JXlzpDLvz2IDeDR2anxQ0dKYmxmmhLGm4bkFge5BWfTzn7Z8FMHwsNg8yC7us0ejv1DrjT8Vubiczti/ZQCKVjpA4ynRrbXv1d9j8ipzqSne5zn08Ti8AOJYDe2669FNAHBwgjBBJByjS+/xQVH09JsTL0eMtbJs3Ha6NuwODjp6Oup4b1djUC+/sWltHShuVtNCGkWIDBu5fILc1rWtDWgAAWAG4IKnGDVGrgjpJJGySQy5Q19hmGXKTfTS5Wt2OSU7HbeFrtm50T3B1uu1mYuIto08+7mrh0MTpWyujYZG6NcWi47ivNhEZHPMTM7hlc7KLkcigro8Wc+rFNamzgBxIm0c0uIGXTU7iR2gKIcemljIEOzs2Fxe0knryZbAW1tb3q7FLTtEYEEQEV8lmDq93JYCipBa1LDpa31Y0sbj5oKzD8Yln2cLmxtltd22ks4gvc3Sw1ILde9KTHJaqKFzYImOmOUB8hFnZC8303WtbnvVqKSmGW1PEMt8vUGl99u9edDpcmXo0OWwFsgtpuQU0GLzVGIU2Vr2xzPa3ITo28WfXTf2X4XXQrR0WnMm02EWe4dmyC9xoDdb0HOYjXVLcSax0r6cNle2NgaSJGiPMCQPS6w3DuW+DG6mTaNfSNZJFFd4MgBD8gdbLvtrZXD4YnvY98bHPZq1xaCW93JYTUlPOXGWCN5dbMS0XNjcA+9BUfT0wlEJp4zJtZGH60NBDHAG17a63sn07MADJHA0SX2ZEhNiH5CDoPdrwO5W0dHTR/6dPE3rZ9GDR3PvWNLQwU0Bia0ODnFzi8C5N766IKyHG5ZzAWNhDZjCN97ZwSeOtiFrjx+d7Q4xMDQ2Fxs03dtHFpyi/C3vVy+ipXm76eIkWIJYL6blkKWnBBEEYI3WYEGrDamSromTSta17i4EN3CxI/RbKmZ8LA5lPLOSbWjy3HiQtjGMjblY0NbyAsFmg1QyOliD3QviJ/kfa48CQtqIgqPKv7PVXez87VwC7/yr+z1V3s/O1cAqgiIgIiICIiAiIgIiICIiAiIgIiICIiAiIgIiICIiAiIgIiICIiAiIgIiICIiAiIgIiICIiAiIgIiICIiAiIg6HyO/jp/wCn+oXXLkfI7+On/p/qF1yivmCIiqCIiAiIgIiICIiAiIgIiICIiAiIgIiICIiAiIgIiICIiAiIgIiICIiAiIgIiICIiAiIgIiICIiAiIgIiICtPJn7RUf9/wCRyq1aeTP2io/7/wAjkH0JERRRERAVbQSTyGY1IqRYWc17AGg3PoEakEfpxurJEFAI4pMPrNhRSRBzmOEZgLRoRawtqdLk25clPxWaVkUbYHStkcSfq2ZjYA9h42HvVgiDmekYu+CZwfOHCC7GinvmOQWN/WzX0t8luNTie0hDWVQdnG0BjBb6YBA03W1v299reorIqeenikJDp3Frd1gQ0nXwW4yMbmu9oy6m53IOYh6bRtp23kgZKYmTObC3OZLPzAdXUaA31/FTaaXFTiVM2cymnygPOQAF2Vx10/7dbgX05q2d0eYx5jHJZ2ZlyDqOI7VntY8ubaMte17i10FHiULaiarjpaSVtQYZGbQRFu0JHrnS2lhrx5BYTRQ5J9rRTGOaYuhDYHExNytuQAOqSQbbuavjPE1xa6VgcN4LhcI6eJvpSsGl9XDdzQVOG088deDJE5rw+d0khGjg54LNeOnhZSKB9SDLJUmodeofGxhYLBubqu3brcVOM8Ibcyste18w38lrpa2CqLhE4ktFyCLIK+rfWjEnCJ04iD4LBrLtILjn1tystmFPr3ynpWfLsm5w9oFpbnMG8xa3y7VPNTAGhxmjDSbA5ha69dPC3NmlYMuhu4aIKno7X0lbFLHURxyVRI2UZJO6xtY3FxyW2qNdDhtIYWu27C3OyNos6zSS3kLkAdl1Mqa6Gno31WssbN+zIP6pFWRyOlu1zGR2BkfYNJ1BAN+BFigpmz4tnZmZU5hO4mzBlybQC271Sdf+Ax+Iy0j5mVNU8CIEfVtBMlyLNs3UW18O1XrqiBri100YI0ILgsYZKWNjY4XwtbbqtaQB7h4oIMD6wYxsyJ3UwaW5ntFj1WkG/wAX/LKLUwioqZzBRTROZYZtllEoEjXP143A0HfzV42aJ5syRjja9g4HReCeF2QiWM59G2cOt3c0FC2IsLGy0UzzJUuma9sVzGzaZmi59G+/sBKtaJuWsr/q3MDpQ4EtIDuo0EjnqCpywMjBIIy9oe4XDSdT7kFbRPmjpM85q3PkL22LblgBcQdey3yU6lkEtLDI0vcHMBBeLOOnHtWD6yFtTJTyXaWRbVznCzctyN/uWUVUySn25vHFvDn2Fxz7PegkItL6iGO+0mjbYAnM4CwO4oamAEgzRggXILxoOaDcijtrKZ+UMqInZjlbZ4NzyCwqK1lPURRPilIkIbtA3qtJ3AntQS0Vc3F4XsJhhnldYPaxjQS9pvZw1tbQ7yPmFuhroppIGsD/AK+IzMcRYWFvn1gglotXSINvsNtHtvu8wzbr7ljNV01O4CeoiiJ1Ae8Nv4oN6LU2aJ7yxkjHPABLQ4EgLRLiEEIqjJmaKZoc8mwBBFxZBMRR4KpstI2pkaYGEXtKWiw5kgkfNeGupGua11VAHOALQZBcg7rIJKLQKumLHvFRFlZbO7OLNvuvyQ1dMJBEaiISEXDM4uRv3IN6KOKqJ8D5oHCoDeERDiTy71E+mqcQh72SsIzmRrgLxhpAcTruBI3XQWaKB9JsEs7HwTsMUZkF2j6xo3luv42W8VcApY6mSRsUT2hwdI4NGu5BIRaGVdM97GMqInOe3M1oeCXDmOxa/pGhyl3TKfKDYnaCwPj2FBLREQEREBERBUeVf2equ9n52rgF3/lX9nqrvZ+dq4BVBERAREQEREBERAREQEREBERAREQEREBERAREQEREBERAREQEREBERAREQEREBERAREQEREBERAREQEREBERB0Pkd/HT/ANP9QuuXI+R38dP/AE/1C65RXzBERVBERAREQEREBERAREQEREBERAREQEREBERAREQEREBERAREQEREBERAREQEREBERAREQEREBERAREQEREBWnkz9oqP+/wDI5VatPJn7RUf9/wCRyD6EiIooiIgIiICIiDnsbwuaprmOja1zag5HOLCdl9XI2+nDrD3/AC2RYPNTyTFuyqBIS0Pkc4OyuILgd44W0HLkplVWVEWJ08OQR079DK5mYOcf5QQeqdN5FjdZzy1ceIU7GCJ1PIS1zbHOLNJzX3WvYWtx3oKynwSZkrZJxC5jHOJYMzv53PBaBbXrEWI4DuWiLAJ6jCWNGyp5JYGRyMLDpZjhfgQ67tewWXRVM4pqWWdwJbEwvIG8gC6rm4lURihklYJW1o6scTdWnLmAuTqLAjgg1VOEVNTHIHugzyRSRucARvDQD/8AX5rGXB6yd+0mqI5HCMsF7jQvDgDpqABZSBj1Pnpmvhnj6QAYy/LqCQB/N/uG5ZjGYnRmSOmqXtu0AhoAIcbNIJIGvigiR4PWsnY7bxGFtS6fZm+8ucd9tPSspGE4XNQPe6SRjy+COK+psW5uHLrbuxZvxmNsEk4pql8cbXFzmtFhl9Ib94177G11rd5QUsVQ2GojmgcW5uvl0HW1sCSfRO4ckGP0MbOIEIc6eOTLqWta22g77D5clpGB1DZ5ZBJAWvIs0MLRYSh47N1xu7VJkx2nii2k0M8beseuGt3NDtLnW4PDisvpuA1DYBFLtXuyhl2X9DPf0t1vmgxdhkxwWooWuiD5XyOB1sA55d+tl47DKgCJrZI3RwSmSJjwSLFpBYedsxse5ZjG6d9PHNFHLM2SIygR5XEWtdp139YaKTS18FZNIyC7hG1ri/8AlOYXFkFbHgk0U1O5krXCB0ZFyRmDWFuo961xYPLTU0FKcz5M7Cyoj3x2FnXJ4WuB324KznxKKnqXQPjkzBheDpYgW7e3edNCt1HUsrKZs8QIa4kWO8EEg/MIKeTBumVNYGtbTMEh2bxHYm8IZ723J8FtlwiqlkheZaVha5r3iOEtBcHh1xrxtx/9bvpyL2ao420brZ4Yf5vWK9jxynkJGzma5hAmBAvFdxaM2vMHddBJloYpZ9q6SoDrg2ZUPa34QbLWaKT6T6TniMRsS10d3tcAR1XX0Fjy581GZ5Q0sjnsbFMZWuyiMBpLj1t1j/sdvsts2NQQFm0ima17A/MWgW6rnWIve9mnSyBXYY6tmqc0gbFPSmn0GoJJN/mvIsMcyhrIjsQ6qJJa1tmDqhu7ttf3rGfHYKeJ0k8E8Ya17rPABOW17a67xayydjdOyWSN8cgdGXBw0NsoB58b6IIbcAnY95bVMOcRtJewk5WZwBvFtHDUcu1MOwdzKgCYMtTSMc1+zLTIREGb+V7+CuKSp6VEXiKSIhxaWyNsdPxHaoQxyG5zwTsbmc1riBZ7mvyECx5kb0Gg4LUOZSt6RC3Yhua0Z6xa8OBvccrWKnVEFXLWwyMlgFPHqWPjJdfiQb23di0OxpgbI4UlSdlCJnggAtF3DcT/ALSvWYzFJmEUE0jgbBrctz1Q4214Agd6DSzB6mCMimqImvEbKdpcwkCJpJtoQbm+/sUyOlmbU0srnRWhhdG4MaQCTl3a6Dq7lHbj1K97Qxsjw7VpFtRs9pe1+XzWX01EaZ07YJXBjnNcAW6WAN9+uhCDeaWUVNTOx0WaQN2Zcy+UgEXOvaVqxTD5a64jlYwGCSLrNJ1dl1/+vzT6ZpwyYm4dDLsnMzDN6Qbm37rlYMx2meC5scha25edOq0PLM2/dcHdwCDKkwx9PVCV8rXNa6R7AG2dd5uQTfUD9uS2uppxUVUsZivM1gaHgkaXvfxWpuLB2QNpJ3F5cGAZetlvm49nzClx1LJaNtVC10jHx7RrQNXAi496CL9GuZhQo4JWxuz582Tqjr5iAL6DgLHTRRYcFqIW26TG5toW/wCmd0by/nxvZb240x8ojZSzucZDEQMvpBpdbfyF/eF6MaiLwxkMjnOkbGBcbyHEcf8AaUECDA5Z6aCbOyCeIANYYSBoTcPF9d/ZzUp+DyuYxrZKcNYC0N2Jy5chaBbN2lboMYimmpotlI01ABaTbS7S7XXk0rzGcQfhxpHtuWPlLZAG5iQGOdp8KBh+Gz4fh01PDUtdI5xdHI9hNtABcX13LS/BZZoAyaeLM6N8MhjjLQ5jiCeJ62h17VtOKCkZapcJ3iPbvdC2zWMJsDv147uS8OOw9e0TyWbS4uP5Hhp+ZQbG0VYX1RlqIHNmYWMywkFo4AnNqB7lm6hkOGQUjZWB0Wzu4tNjkIO6/GywZizHPY3YSAStzROu0iQZgNLHtB14LXHjsT3xxmmmZJNbZNdl6+++oOlrHeg8qMJkdUvmhlYBtRO1jm7pA3KNb+jxItz5qNNgVXUQSwS1kQbINXNhNz1Cw6Zu47+eisY8SY+qjp3RSMe8fzW0OXNY2PL8ExTE48LiZJKxzg8kC1t4BP6IJMDZWMLZZGvN9C1uWwt3lblVjGYzPNDsn54g87xrlIB/ELA47G2SBjoJGmd5Y03Frh+Q/PXuQW6KqZjIlhE0dLLs3FlnOGUEPIDbX7T8l6cYaKZ1QaeQRNJaXXboQ/K6+uljfXkEFoi0UlQKqkiqGtLRI0OAPAFb0FR5V/Z6q72fnauAXf8AlX9nqrvZ+dq4BVBERAREQEREBERAREQEREBERAREQEREBERAREQEREBERAREQEREBERAREQEREBERAREQEREBERAREQEREBERBfeSbxHVVDyLgRj8QuoZWMe8NDXAk2XKeTP+rVf0x+YLoKf/XZ3qK4RERVBERAREQEREBERAREQEREBERAREQEREBERAREQEREBERAREQEREBERAREQEREBERAREQEREBERAREQEREBWnkz9oqP+/8AI5VatPJn7RUf9/5HIPoSIiiiIiAiKhkxSqAu10YB0kzRn6k7RrbHXiHH4boL5Fz7cTryJ8zow6GB0otETtLPcAQL31AB961y43Vsgmc3ZudGyVzer6WUMLT23zHdvsgvXUsbqgTOL3OFrNLzlBHHLuutAwyAVDZ89Rma0NA277EDdcX1WWI1JpcNlqGPF2NBBte6rqfFamWfZvyR3le1pyFwNnNs3TjYn/gQXLI2sibGLloGXrG5I7Sd60Q4fTwOBja/qgtYC8kMB4NF9FVMxepJbqxzXA5iG+gNrkzfDqsxilUTBcsZeUMf1d4LyA4crtF0E4YRR/UjJIRAwMYDK61gQQDrrqBv5L1uF0jYHQta8RucHW2jtCDcAa6AHgNFVMxqqsCcjupC4AAdcukLXAa8AFvixCreyndtI3PkZI7ZhvpFp0aD26oJ5wukPSfq3AVIIlaJHAG++wvYE8SFi/CKKSUSSROe4BrbOkcWkNva4vY2ud/NVsuLVjcMkqGviMga57AGHcGXsQba5rD3rZLjEjDWRtIcY3fVyADLazN/vcfBBNGD0WxEWSQsDXNAMzzo4WI38vBe/RFHma7JJdrswO2focuTn6uirXYxW5ZrRtzMM2zGW+dzXANZ3kXXuGVUsuMP2hIDnzNsXG3Vc0Cwvbdx/wDKCfFgtDDbZxSNIblB2z726vb/ALW+C301DT0j3up48heACA420vuG4byoeM4hPRSRCABxcxzizLcuILbAeJ07Fpfik7ah7WuBjIu07M3H1gb+F/xQWNTh9NVPzzNc42sPrHC27UWOh0GoWylpoqSHZQtLWZi6xcTqTc7+0qtpMQqap0THObDIWNc5piPWBbqQeFnc/wBQo1Ri1ZFSRSxuZK6SB8lg30SMtr+LtP8Aygm1GCU7ostPmjfcdZ0jzptA93HiRvUgYXRtkbIIes3jnPW1zdbXra663WddO+no3SxguILbkC9gSATbsFz7lD6TXGaJkeWVkzSWPyZQ3Kdb34EWt2oNv0JQWI2DiSb5jK/MNSdDe41J3c0kwakldmkEj+texkcW2tltlva1iRu4qqpJ6mmp3SsaAS2AyPc0lxe51ntJPLf71vnxasdtHwQmINic9rJY3ZnWadRYW9IDju7wgsHYPROiEbo5CzI5ljM83a61wTfsHgn0RRXcTCXZ3Oc7NI45i4AG9zroAoDMQrpYKd+cRPkmETmOivluCQ699RuPvspWF109VV1EUrTkYxrmEsLdS5wI91h4oJ1PBHTRCKIENHrOLj7ydSoVNg8McEsdTaYyve4nrCwc/NYC+mttRbcFFlp5anHqhsT9mGbB5frfQuJA4a6A9hWDMVriYjJC5sTwzavEZJgcc2ZtuNiG910Fp9GUgEoERtLFsn9d3Wbrpv7Trv1WAwmia3KInAXB0kdpZuXTXTTTtUGoxGsjiqiL7WGPM1uwdaTqAhw5da4sotfV1c0E143lzHybNrbjQRgi5Fr6ki3E6dqC5fhNDJfNBcEk5czratybr29HSy8+iKINkbsnWkFn/Wu13du/QaqCcSrDT1DtWSRN0YYTqLNs6/bd2n7IMRrnPsIyDka5rTEes7PZzL9g49t9yCd9EUWdz9k7M52cnaO33DtNdNQD7gvWYVRMc1zYSC0k3zu1u7Mb66i+tjxVdg0szsSkD2PDXtkJLi7UiQgWBNgCDu4rHyhbOZQZWzOpPqsgivo7aDNe2vo7uG9BanDaQwsi2ZyscXt67rgm97G99bnxUgRMbEImtDYw3KGjSw7FRQ1mJ08zIakBkfph8jSSWZ3aEgWuG5d5G/ivJMVrBKWRODmuykOMZ6oIfrYAneGDdxQW4w+mBjIjIMTzI053XzEWJJvrppqtbcHoWOa5kGVzCC0h7hYi9uPDMVWuxHEWvlsQ8xuLXtZCTlGyD83xG1u1YvxWubBI45mua2axMJ1yubkO7iCfBBaxYVRRSRPZDZ0VshL3G1gQOPIkLfPSw1EkMkrCXQuzxnMRY2tfRUcuKYiG1LomlzWNmMTtnfOW2yW03anvVjh1bJJJLHVXa8zFsQLCLtDQd9rcT4INowqiGW0As24aMxta97b91+G5YnCKIggxOsc1/rXfzOzO48SLrVi1XWU78tNGT9S97SGZs8gtZh5X1/4FHNdXbGomOZjoC5z4TD/K13Bx0N2fPwQT48PZFUNewtEUd3Rx5b5Xm93Xv27u9aqbB6dlI2Goa2Z4td9i3cbi2ptv4FRJa6ujqwx2cNOxJ+qvbM52cXA4ANWhuK4m+EOgYJHiIusY3fWGxuNBYEOFrEjdu1QXLcPpGVAnbC0Sg3DhffbL+GizqaOnqwBURCQAEC/C+9Vj6iteKd0FRKY5Zgwl1LlLWlpNzfkba2C10tdiL6iSKYSNa5zgx4h3WkIF9LDqi/H3ILMYZRh5fsG5i7Nckk3uCfmB4LwYXRNcHCnbmacwNzcG+b8TdVH0hihmpGgS7J8YMrxDYtdlebbuYb/wrOKtxV0UZfG9smgc3Z6ZdlfPe2/Npb3W4oLZuHUjItk2BjWZg/K3QXBuPAocOoy9zzTR5nuzuNt7uaphiNeGwl75m5nAOvDa31JPq/eWHyWD5sRqmU7Z45OvJHduS2QGIkkkDTrWvbnZB0cMTIImxRNDWMFmtHALYomFmR2F0plBbIYm5gW5bG2otwUtBUeVf2equ9n52rgF3/lX9nqrvZ+dq4BVBERAREQEREBERAREQEREBERAREQEREBERAREQEREBERAREQEREBERAREQEREBERAREQEREBERAREQEREBERBd+TP+rVf0x+YLoKf/XZ3rn/Jn/Vqv6Y/MF0FP/rs71FcIiIqgiIgIiICIiAiIgIiICIiAiIgIiICIiAiIgIiICIiAiIgIiICIiAiIgIiICIiAiIgIiICIiAiIgIiICIiArTyZ+0VH/f+Ryq1aeTP2io/7/yOQfQkRFFEREBap4I6hgZKCWhwdYOI1BuN3aFtVMMNqNnA4gOeyeR0rM5AkYS6wv2XafcguUVE2gnjgeyvkL4xEGmdkjs46gaRYDXUXv2ryWmrpqAMMe0qHxZ3SXyDMbAADhoNUF8i5mopquIumlGWOWSMCMSm99tf8pse7kpdNhlSyVrai0sO9p2zgYxmd1e0WcB7u5BdoqCTDK008IiyxytD8xMhtcuBb8hwXrcMrs7XOfdwmaXO2tw5oJ1tYWOvb8kF8i5+LDK5pjzZeq2AEbTi15Lzu4gjvXjsKxL6stnFmtY2Vgk0mIzXdqDY6g7uCDoUVTXU8jaaiiimkbUscGtdq+4tldc8dCTc8QFFrsPnj28zGhsTHOcOub5NjlH/ANtUHQIub+jq2bDr0xDNrEC0OlPVdk9K+u8/gtv0bX7eqfdmSYSAN2h0zFtju4Wcgv0VDDhdayoYXvBhEjnBrZLZfrHOB3a9UgEabrbliMKrxudHfJG0XcSGlshc7hrcIOgRUNLhdbFPCZZM0bDfSWxaQ9zr+jrcEAgW3W3KRNQ1b8aZVRva2FrmkjNvAa4EWt2jjwQWyjQCnmeauIXc8ZcxBBsDa1ju1UGooauWWqsWHObxybQg5bNuwjlode1V1Ph1XUxmWB7WwFxa6APy5rOkub5TY9ZvDh3IOoRc1Hh9TPJVCnlMckUhaJHPJz/VNGU9mbW/YrBtBUNw0wtIbI6USFhkzAjMCW3sLA2O4cUE2arhhlbE8uMj9zWMLj3mw0HaVIVBDg9VHO97pWuD3NLOubwgSOdYc+qbe7ktVNh9RUQRTRBrWkZXtdI76yz73tbeBzB39gQdIiofoqt2cNnsbI2EMkJeTtCMnZfUNI96xkwetMrXxPYwBz3NGc9QFzSG7twyu3W9KwQdAi59mFV+2a5xia3aRvOV97Zc2Yi7eNxvvuWEeC1jZIHEx5Y2wXAdvLHOLju4g/8ALIOjRVGFUNXQvk2gjkEjhc5zdo1PLUi4HbvVugIiIMXAOaQ4Ag6EHilhe9tRxWSINUUEcLpHRts6V2Z5uTc2tfwAW1EQYgBoAAsBuCFoLg4gXG48lkiAtU0EVQGtmja8NcHAEbiNxW1EBYgAbhbiskQEREBERBi5uYWvZer1EBERBUeVf2equ9n52rgF3/lX9nqrvZ+dq4BVBERAREQEREBERAREQEREBERAREQEREBERAREQEREBERAREQEREBERAREQEREBERAREQEREBERAREQEREBERBd+TP+rVf0x+YLoKf/XZ3rn/Jn/Vqv6Y/MF0FP/rs71FcIiIqgiIgIiICIiAiIgIiICIiAiIgIiICIiAiIgIiICIiAiIgIiICIiAiIgIiICIiAiIgIiICIiAiIgIiICIiArTyZ+0VH/f+Ryq1aeTP2io/7/yOQfQkRFFEREBERAREQQp64RV8NLkF5P5nktHHQaWJ0OlwvZqwxYhBSmNtprgO2gzaAm+Xlpa/as5qbbStL5CY2lrhHYekDcG+/l4LB1FtZYHzyuk2Ds7LtA61iL6DtQTFXVOIy09VHF0djmSTthDtoQdQTe1uzmp0bXNja1zy9wFi4gAnt0VZNhdRMxr3VZE7ZxOCGDLcCwHw6d+qCS/FKKMOzzhuXfdpHAnlyB8FKY4PY17TcOFwVWVOBw1Ub45Z5S14aHAZRewIB3dt1ZRM2cTGAk5QBc8UEd2J0bL5pwCLcDrc20566aLEYrQkXFQLZc5NjYC5FybaagjXkolRg5bFEKd73uje0MzEdRm0a88NfRAW9mERRumcyWVpmidG4tIBF3OcXA20N3FBuOJ0bWucZrBoc53VOgaATfTS1x4o7EqRr8hls7MW2ym9w3Ny5G6hv8n6d8UsbppC2QPDtG/zNaCRp/tC3NwiJtb0sSybbPnvp6mS27dYeKDc3EqNzmtbOC4nLax0NyLHlqCNeSDEqQ2tLvDSOqdzjZvDidFFbgcTXtcKiezZBIG9WwIeXaC2mp4Lw4GwuAdUSGPJGwggXIY/M3W3O90EoYpREAiffYjqni7KOHPRSpHtijdI82a0Ek8gqwYFA1zHCWS7AA3QWFnl/Lmbdysp4xNBJESQHtLSR2hBFOK0QDTtT1iAOo65JGbTTXTVZfSdHYHbtIIuCLkHq5vG2tuSiPwqSKekdTyuLY5AXF1rgCIs0013hZfQVKGbNrpAy+YNuNHZMmbdy+aCR9J0QaHGdoBNtQRbdv5ekPEL12JUjZHxulIez0gWO525a68lEiwGnhex0ckgc0m+jbEENBFraeiNRrvR+CCUh01S8vy6uDR6WbNcXHO+h4IJTMUo35ck2YPyhpDSQc17cOwrwYtQm1p9SGuAyuuQ4kN0txsVqODQmdkxkeXscwg2b/Lfs43K1twCna0tEsti1jXbutkcXC+nM/IILOGVk8LJYjmY9oc02tcFRhilEXPG3sWZr3aRudlIGmtjppzW+lgbTU0UDCS2JgYCd9gLKthwcvglZVPdcyyvjyEdUOkzg7t+g33QSRjFCWOe2Yua1mdxaxxAFyLmw01aR7ll9KUdnESk5TYgMdcdXNuty1WsYVGBODLITPBsXHQaXcbiw39Y9ixjwaKKximlY5puCLerlPDW9r96DccVoh/8+l7Xym3o5t9rejqjsUpGxGUyOyAlp+rdcEb7i2m8KN9AUwLcj5I8ujSwgFo2ezsDa+75r1uCRNhmi6RLkluSLNFibAkWHYgl9Pp9k6XO7I2TZOOR2jr2tu5lYDFKM7puJB6rtOtl100FwRc8lHOBwGSV5llO0fncNLE5g7XTXUDf2pHgVNHfK+SzrhzdLOGcvsdOBJ9xQbxitGRcSP3kD6p2pF7201tY7lLjkZLG2SNwcx4DmuG4jmobcMY2OJrJpWvike9rxa/WJuN1ra/gpVPAymp44IhaONoY0dgFkEd2KUjc2aRwLbXGzdfU2BtbcTxR2KUbM+eVwyNLnXjduFr8OGYeKwfhMMj55C9+1nDA54AvZpuBu5rXPgsM8s0j55rytc0+joDa4Gl/5Qg3jFKQm20cDnyaxuFjcDXTTVw8VIqJHRU8kjWhxY0uAJsDYKBJgkUkheaicEyGSwy2uS08R/tHzVhNHtYXx5i3O0i43i6CvocW6XSsqy2NtOWjM5ry45zbqgW1327+C2/S9Fr9a42FyBG4kdbLy330tvWtmDQRw7JssoYWsBAI9JhGV+7foO+wWLsBpnPMhfJnNyXHKTmLw4u3b7jwQb24rRu1EjyM+QnZPsHZstibaa6J9K0Ym2RlcHXA1jcALkgXNrC5BUWTBhFBUx0ri7pZcJRI6wGYklwsN4vpu4a6BbBhd62UvceimOJrWA+kWFx107RxQbn4tRRwmZ0jxG0XLtk61rXvu3WG/cpgIcAQbg6gqrfgUElG2lfUVLomjK0FwNm2Iy7uR37+1TaSB9Ox7HTOkbfqZrdUWAtu7L+9B5NX00E2ykeQ/q3s0kDMbNubWFzpqtBxmha3M+UsGRr+swjQkgbxxIPgtk2GwzVJnc54LsmdoOj8hzNv3Hko30FFmB6TPdrGtabtBblJLSCBwud++6DczGKOTIY3veHlgaQw2OYEt/ArxuM0bmRvD35JCA1xjIF8pdvtyBPYjsIgfUNndJKZGuY4OOUm7QQNbdpWuPAqWJkTGSShsTxIBdtswaW3OnIoLCnnZU08c8RJjkaHNJFrgratNLA2lpooGOcWxtDQXb7BbkFR5V/Z6q72fnauAXf+Vf2equ9n52rgFUEREBERAREQEREBERAREQEREBERAREQEREBERAREQEREBERAREQEREBERAREQEREBERAREQEREBERAREQEREF/5JMElXUNduMf6hdSyljY4OGa47VzHkd/HT/0/1C65RXzBERVBERAREQEREBERAREQEREBERAREQEREBERAREQEREBERAREQEREBERAREQEREBERAREQEREBERAREQEREBWnkz9oqP+/8AI5VatPJn7RUf9/5HIPoSIiiiIiAqePHBIZWiEB0UmzIL95MhYDu3XB14btSrhR+h0uv/AE8Wt79Qa3Nz4nVBWNx4ukMYpTmBDT1ja+1MZ1Dd1xe6zjxsyRTSinaGU8hbLeTVoDy0utbUaE+48lYGipTvp4twHoDcDcfPVa5cOge3LG0Qhx6+za0F7TclpuNxugivxd7HuJpbxM2Zc4SXNnkgEC2q8kxlzKeGbo4c2Zpe3LIXG2TMNzeyymtoYhXPqiA57w0C4HVtfd4leigpGtytpYQ25NgwAXIsfEIILcaBabwtbJeMMaXnrZg078vDN8lIoq91VVVEDomsMBsfrM19TYjTdp43HBbugUlyejRXNtcg4Wt+A8As2U8McgeyJjXgZcwbra97eKDTPW7OsFMyMOdkEjruy2aXW001PYoceNuldGGUjnZ2RyghxNmPJAJsN4tu+as5KeGWRkkkTHvjN2Oc0EtPZySOnhiDhHExmb0srbXQVUePF8kDBS6yiE/6noiS+/Thb5rEeUHWa3ors7msIGYi5c4gC5A9XerMUNI22WmiGXLazBpbd4Lw0FGWlhpYS0tykFgsRe9u6+qCEMZk28ULqQsdI6Nti8nKXAk3IFtLc9Vo+nnzQPcyHZ5WwuL89/8AUeW6dXW1lbdDpbg9HiuCCOoNLCw8F4KGlFrU0QsAB1BwNx4FBhhlQ+qoWSyAhxLmm+/RxHIclopsVdUV5pRT2yvka5+bQZSBy3m/uU+KOOFmSJjWNuTZosLnUrFtNAyTaMhja+5OYNF7nefeg0V1aaUtayMSPc177F2UWaATrY66qFJjrmxvlbSgsaCReSxNohJuy6aGytZoIpwGzRskANwHNvZaanD6aphljdG1plDgXtaMwJGUkdtkEKTGZozkNFml1dlbKLFoaDe5A16275rKoxh1PM9jqcOaLhjmyekczG8tNX8+BU1tDSiGOJ0ETmsIc3Mwbxx71j9HUdv4aM9UtN23uDvB5oITsZkjfCJKPLnLQ4bUEtJz8hr/AKZ48Vq84HinbO6iIY9pcy0mbMMhcD1QeRCtW0dM3Llp4m5SCLMGhAsPALwUNI1uUUsIbcmwYLXIsT70Fc3HHmeKIUgLpHAaSbrxbTiOyylYRiJxOnfNshGGuDQA4m/VDuQ5reaGkcLGlhI5Fg5W/DRbYoY4c2yjazMbuyi1zzQV1TissFUYRTscNrsg7akH/TMl7Zeyy0txyUmAOohmmylobLcHMxzh/Lv6tveDdWUtHTy5yYWB7tc+UXva1++yxp8PpYKaKAQsc2IANLmC97Wv32QQDjrmQwyyUwDZoBKy0vPLoSQB/Nz3C6R41UOm2b6JrMuQyfXgkZpCzSwIO6+/irIUdML2p4hduT0B6PLuWtmG00dYKlsbQ4RtjY0NFmAEkW003lBXO8oHbONzaTNtGxvbZ5PVe4tF7NvcW3K1o6jpdFDUBuXasD8t72uNyGjpS0tNNCWl2YjILE8+9bWsaxgY1oa0CwAGgCCvwvFXYhM+MwCMNhZJmz3vmLhYaDdl3r2vxKWlqtjHAyQZA+7pC3e8N3WPNTIqeGE3ihjYbZbtaBpySSmglcXSwxvJFruaDpe9vFBUVGMyvia2KLJtyWskbJcttIGG4I09Lt+SxocXkEzaNtPJK5jy2WSWdtx13MuL2zC7eAVz0Wn+s+oj+t9PqDrd/NYyUdNKwNfBGQ1pa3q2LQRY2PD3IK2TG5Y5gx9KwgvjaCyQkkOzWNsv+3d2ocanbTRVD6Rga+nfUFolu4BuW49HU9b5Ke3DqJkjXtpIWuG6zALcltZTU7CwsgjaWAtaQ0DKDvAQVn0zP0R0xpIwRc5ekB122BBu0Hmt1LijqjFpqEwBuyDjnz3vbL2W/m56KUKGkDMgpYQ21rCMWte9vFZspoI3544Y2PsRmDQDqbn5oI9fWyUc0LRE17Zrsa4uI+s/ladNx117FCixx0j6lhiiY6CTZ2Mhu458gI013H8FZyUzZKmOZz3kR3yx36t+due9DR0rgQaaEh1ybsGtzc/MBBWtxx2zgkfDG1k8WdpMhIDrDq3A7Tu5LXHj8kmQNpmguFvSJsdrs9bDQcVbdDprEdHh1GU9QajkvOg0mv8A0sOu/wCrHO/46oKv6fkGcup2hrDMCS4gdR4be9t2tzyW+PEqmWs6M2GIOaXhxzEg5ch00/3+4hTxSUzTcU8QOuoYOO/xXrKeGPIWQxtyAhtmgZb77ckEPDMTdXSZXRBodCydpab2DiRlPaLJX109NVQRRRMkbM/ZjratcQTc9mn48lOZHHHfIxrMxucotc817s2bQSZG5wLB1tbcroKV+NyQwwSTCAGV5Fg4jqh4aTr33/Tl43G5wM0gga120Dd+9sojHHje/wCvFXApoGtDRDGA29gGjS+9OiwC9oItd/UCDXh1V02hhqLNBe25DTcA8VKWLWhos0ADkFkgqPKv7PVXez87VwC7/wAq/s9Vd7PztXAKoIiICIiAiIgIiICIiAiIgIiICIiAiIgIiICIiAiIgIiICIiAiIgIiICIiAiIgIiICIiAiIgIiICIiAiIgIiIOh8jv46f+n+oXXLkfI7+On/p/qF1yivmCIiqCIiAiIgIiICIiAiIgIiICIiAiIgIiICIiAiIgIiICIiAiIgIiICIiAiIgIiICIiAiIgIiICIiAiIgIiICtPJn7RUf9/5HKrVp5M/aKj/AL/yOQfQkRFFEREBEUKPEoX1Bhe18bsocC+1iCSBuP8AtKCaiifSVHkL+kMyi9zwFjYocRowXA1Ed22vruvu/FBLRRoa6lnJEU7H2BJsdwBsfmsJcSpoqgQPdZ5dlb2mwJ8AQfegmIiICIiAiIgIiICIiAiIgIiICIiAiIgIiICIiAiIgIiICIiAiIgIiICIiAiIgIiICIiAiIgIiIKjyr+z1V3s/O1cAu/8q/s9Vd7PztXAKoIiICIiAiIgIiICIiAiIgIiICIiAiIgIiICIiAiIgIiICIiAiIgIiICIiAiIgIiICIiAiIgIiICIiAiIgIiIOh8jv46f+n+oXXLkfI7+On/AKf6hdcor5giIqgiIgIiICIiAiIgIiICIiAiIgIiICIiAiIgIiICIiAiIgIiICIiAiIgIiICIiAiIgIiICIiAiIgIiICIiArTyZ+0VH/AH/kcqtWnkz9oqP+/wDI5B9CREUUREQFGNDSlwcYWlwFgeNrk/qfFSUQQzhlEWGM07Cw6lvA63/FenDqMtLejsseFu79gpaII0NDSwNc2KBjWuFi22h47l6+jp5JM74Wl973+X4KQiAiIgIiICIiAiIgIiICIiAiIgIiICIiAiIgIiICIiAiIgIiICIiAiIgIiICIiAiIgIiICIiAiIgqPKv7PVXez87VwC7/wAq/s9Vd7PztXAKoIiICIiAiIgIiICIiAiIgIiICIiAiIgIiICIiAiIgIiICIiAiIgIiICIiAiIgIiICIiAiIgIiICIiAiIgIiIOh8jv46f+n+oXXLkfI7+On/p/qF1yivmCIiqCIiAiIgIiICIiAiIgIiICIiAiIgIiICIiAiIgIiICIiAiIgIiICIiAiIgIiICIiAiIgIiICIiAiIgIiICtPJn7Q0f9/5HKrW+iq5KCsiqoWsc+O9g/dqCP1QfTkXE+eOI/cUvg79088cR+4pfB37qK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2RcT544j9xS+Dv3TzxxH7il8Hfug7ZFxPnjiP3FL4O/dPPHEfuKXwd+6DtkXE+eOI/cUvg79088cR+4pfB37oOg8q/s9Vd7PztXAK2xDykrcRo5KWaGnayS1ywG+hB59iqVUEREBERAREQEREBERAREQEREBERAREQEREBERAREQEREBERAREQEREBERAREQEREBERAREQEREBERAREQEREHQ+R38dP/T/AFC65cj5Hfx0/wDT/ULrlFfMERFUEREBERAREQEREBERAREQEREBERAREQEREBERAREQEREBERAREQEREBERAREQEREBERAREQEREBERAREQFZeTrGSY/SMka17TnuHC4PUKrVaeTP2io/7/AMjkHddBpPZYP8YToNJ7LB/jCkIoqP0Gk9lg/wAYToNJ7LB/jCkIgj9BpPZYP8YToNJ7LB/jCkIgj9BpPZYP8YToNJ7LB/jCkIgj9BpPZYP8YToNJ7LB/jC3leoI/QaT2WD/ABhOg0nssH+MKQiCP0Gk9lg/xhOg0nssH+MKQiCP0Gk9lg/xhOg0nssH+MKQiCP0Gk9lg/xhOg0nssH+MKQiCP0Gk9lg/wAYToNJ7LB/jCkIgj9BpPZYP8YToNJ7LB/jCkIgj9BpPZYP8YToNJ7LB/jCkIgj9BpPZYP8YToNJ7LB/jCkIgj9BpPZYP8AGE6DSeywf4wpCII/QaT2WD/GE6DSeywf4wpCII/QaT2WD/GE6DSeywf4wpCII/QaT2WD/GE6DSeywf4wpCII/QaT2WD/ABhOg0nssH+MKQiCP0Gk9lg/xhOg0nssH+MKQiCP0Gk9lg/xhOg0nssH+MKQiCP0Gk9lg/xhOg0nssH+MKQiCP0Gk9lg/wAYToNJ7LB/jCkIgj9BpPZYP8YToNJ7LB/jCkIgj9BpPZYP8YToNJ7LB/jCkIgj9BpPZYP8YToNJ7LB/jCkIgj9BpPZYP8AGE6DSeywf4wpCII/QaT2WD/GE6DSeywf4wpCIKHynpaeLAal8cETHDJYtYAR12rh13/lX9nqrvZ+dq4BVBERAREQEREBERAREQEREBERAREQEREBERAREQEREBERAREQEREBERAREQEREBERAREQEREBERAREQEREBERB0Pkd/HT/wBP9QuuXI+R38dP/T/ULrlFfMERFUEREBERAREQEREBERAREQEREBERAREQEREBERAREQEREBERAREQEREBERAREQEREBERAREQEREBERAREQFaeTP2io/7/wAjlVq08mftFR/3/kcg+hIiKKIiICIiAiIgIiICIiAiIgIiICIiAiIgIiICIiAiIgIiINAqYnVbqYOvI1geRbcCt6gQYbHBiMlYyWUmRpaWOcSLk3up6AiIgIiICIiAiIgIiICIiAiIgIiICIiAiIgIiICIiCo8q/s9Vd7PztXALv8Ayr+z1V3s/O1cAqgiIgIiICIiAiIgIiICIiAiIgIiICIiAiIgIiICIiAiIgIiICIiAiIgIiICIiAiIgIiICIiAiIgIiICIiAiIg6HyO/jp/6f6hdcuR8jv46f+n+oXXKK+YIiKoIiICIiAiIgIiICIiAiIgIiICIiAiIgIiICIiAiIgIiICIiAiIgIiICIiAiIgIiICIiAiIgIiICIiAiIgK08mftFR/3/kcqtWnkz9oqP+/8jkH0JERRRERARFT0mKy1L5ANg0U8j9u51xlY1zmi3acpPJBcIq52M0jQ25kBcbWLCD6Ob5gE/wDlBjFMSQ1sziGh5DYyTlLc17Dst4oLFFXvxilY0O+tcHNzDJGXXFgSdOxwWYxOmcxz4y+RjRfOxpLTqBa+7iP+AoJqLVTTx1VPHPEc0cjQ5p7For8Rp8OY19SXBrr6gXtYXPyBQTEWLXBzQ4biLhR5q2OKbZZZJHgAkRsvlve1++xQSkVTU4uTDF0KMulmALM7SRuLjoONhu0WylxemlOzdJdzYRM6TLla5pHpAE3tofBBZIqwY3SuDS1spzuLWiwuTYEAa63uLWWf0pGNpmp6huztfM0Dfa3HTfxsgsEUCLFYZpoo445SZmNew5dC0jfv4ce8c1PQEVLJitRBXzMe1jqeKbI8tYQY2bMPLy65Gl7WUkYtCQ4CKcyt12QaC/La97X3W/bfogsUVe7FYgHObFM9jXZA9rRYnNlI1PA81Dmx9to3wRExOz6utd2V4acuuvH8UF4irZcZp4Y3SyRzNha4N2pADNXZb3vwK9+log9rXQztJLWuuB1C42aDrx/UXsgsUVXhGKOxB8jXsDSxjH9XdZwO/XfodOHMqZXVLaKinqntc5sLC8hu8gC6CQiom45JTVE3T442wiXI10ZLi36oSa6a6X1ClvxZjKYzGlqQGlwc0tAItx1NiNeCCyRVb8aia5zW01S8BwYHNYLOJdlsCTz5rxmO075IYxFKHyktAIAs4ZrtOvNhFxpuQWqKq+nILREwyhsuTKTl/maXC+vIFeMx2B+yGxlBlERaDbdISBx7NfcgtkRVtRjFPTVhppA4PDmtvccQTffewAKCyRVP05EXxxspp3yygFjBlu4FrnA6m2oa7wRuP0rtAyQPOzyMIALg+1rd3HlZBbIqr6ajJnDKeVxgsX2LdxLgDv5tOiyOMRtq2UroZBM6QRhtxvyZ+e63zQWaKmh8oaaaGORsbwHnLqW6dTOL68vmtjccgML5MhBaxrwwuAc4Fodp3AoLVFVtxqB1Qyn2cglfUOgym28AnN3aK0QEVZNjMUU00RikvHxuLGzmg/mC9OLNDGSOp5BE5jpA/M09QWu7Q8iCgskVUccgY9gljfGHFuZxtZgcLtJ7L6d6mUNUKykZUNY5gfezXbxrbVBJRRqqrFO+CPKXyTvLGNvbUNLjr3AqA3Ho3MbI2ml2Ti0ZyRoSzMBa/uQXCKqGMj6gup3tbMI3NOYHR5AHzP8A7WLMcY8hogdcta7V3rOLQO3dwugt0WmknbVUsVQ0FrZWB4B3i4W5BUeVf2equ9n52rgF3/lX9nqrvZ+dq4BVBERAREQEREBERAREQEREBERAREQEREBERAREQEREBERAREQEREBERAREQEREBERAREQEREBERAREQEREBERB0Pkd/HT/ANP9QuuXI+R38dP/AE/1C65RXzBERVBERAREQEREBERAREQEREBERAREQEREBERAREQEREBERAREQEREBERAREQEREBERAREQEREBERAREQEREBWnkz9oqP+/wDI5VatPJn7RUf9/wCRyD6EiIooiIgKuGD0wIPXJzPJNx1g8kuadNQSSbKxXP8A09KJ3te2IMaHkvsRbLKGX37gDc9xQTXYLTOYxrnSOLNziQSeqWi+nAEr0YU2ndt6Z7jUMaGsMh6ps3LY2G7QeCiuxecTZQ6me1uxvkBOfO8tu037L+9eQYzNOWNGwa6Vkb2GxOXM6xYRf0gLn3HQIN/0SR0SNjgyKJsgkyOyk5t4Gh0/DTktv0NShsrWGWNkjg7I15DWkEG4HDUBV8WOVL3RXbCQ8QEkDQbQkEelfhyKwGO1j4ZpGdGAhpxMXOabOuXCw63+0C6C9padlLTtgjzFjN2Y3PitWIYdBiDWNnzWbewad9wQfkSoEuMSw1E8Mj6ZphjJcXOtc5QQ4C/o3Nu/itbMclimaKsxZBI9jzGwg9XJbQu5u4XKC8jY2ONsbBZrRYC99Ao09Cx9V0uNz2zhmXR5DXWuW5gN9iVVMx6oL3B7Ig3rjNbQWmEeb0twBud25aKjF6mSpYA8R5WknL6LgJQ3Mddxtpx1teyC4hwuNtPG1/VmbI6bPESLPde9uzUjuWL8EopJY3vjJDGNYGF3Vs29tP7irJU2KYvJQYlBBeLZPDS/NvF3ht9/byO73gN5wamMLInPnc2O+XNKSRutqddLC3ctsuGwzGTaPlO0cxxs+1i21iLdyqZsdqIRIDLSOJymPqkXzB5H81j6I4jfx0B3wYxJVtkMMlNG5kYfs5AS4DK12bQ+jqR7t/BBMjwmmjdCWGUGAjZnOSQACLX3213KwXOHHKpuwDn0pMsMcuYNIDQ54Bv1uF/FdGgitooQakuBeKo3la43B0y7u4ALR9D0hYwWlzMILXiVwcLC1rg3tbSy8qa+RmJso2PhicWtc3agkyXJBy29WwJ7+G9V9VV1NTTQsnkbTxul2Mr+swNe0OvqHA5SQANR38EFi7BqNzZm5Xhkrg5zBIct7g6DcLkarw4JRneJDo8A5zpmdmdbvKroMclp6iKnmhBD6aN8cLLmQOdcWJJufR3246ocdnEEMu1pS2VzhmaCcoDQSSLj0STcchwQWf0PR2e0seWPk2hYZHFt730F7AE6kL1mE0jC0hj+qGjWRxvl9G+utr6X/RQZMVqInztfUUh2bo2gtYf57WPpdqs8OqTV4fT1DgA6SMOcBuBtqgxosOp6Ek07XNuxsdi4kWbe34nxUogOBBAIOhBVVj0mT6PAdYvqmtLc5bmGV2hI4blHbW1tAWUjy2eWLIMhBzzB17lpvrl04cDfegsIsIoYjPlp2/X3zg3IsRaw5CwA0WD8FpXx7Nz6jZ5Mgbt3cd5ve54b+ShtxmV1PE8TQDa3s8xuytdYfVntvfw3XUaoxmofDVsc6NrWsqACLgnI4BtrG+4/sgsp8GidFlhc5jnSskeS92tnBxsAeqSRwstrsGoXSMfsnhzNQRK4a6679T1na79Sq2kxKZhMO0AvM8Nkku+5GQhpsd5Dju5aJFjVQ7PmMYDZiwnJuZtC3aXvuAAuO2+5BYMwOhY9hDJSIy0saZnkAtBDTqeAJXrMFoGOa5sT7tDAPrX7mG7Rv4FU0mI1MtbG552ZaItziGuBmLb2vyAcB263C6pAUOXDaWWoM8kbjIXtefrHWuAQNL23Eqp8oZZo5fr3yx0uaDZGLi7ade5Gvo+7evYMRxGKaOGq2cbT1w6ZpBfHndvtoHBoafegmTYJAZKUwXiZDJndZzsxGVzQ0OvcAZjpuW92FUTrEw6i1iHOFrZd2unot8FVOxufaObFNC9pykPykhgcH2JtfS4aPehxevY+a5heYi4PYyI3aNkHB2/dmNuG9BaNwiia2VrYXASgB9pHagEkDfpqTu5r12F0b5jM6N+0Lg8u2jgbhpaDv5EhVLscqGxSF742FrJSCW78rwGn3tJ8Emxmsa2qMZYRGJ9mct85aBlA8fegtGYPQxtY1kLm5PRIkdcdXLvvfcSF47BaBzcpgcRYNA2jtABYW100Fljh2IGaWWOoc1rjLkibxIyB3jqfDsVmggtwqibM2YQ/WNfnD87r3uTz/wBztO1TlRT4pWxyzWhJEb3tcwMJLWADK8c78u3sW5lVWGaANkbLFPma14iLbWN7m/DLf3jtQSn4VRPe95h6zySSHOGpIJ3HTVoKzbQUzSwtjIyZg0ZjYB28Wva3YqYYxVB9nyNABj1Mdt8xa7/62KzjxSvfG10gEIecpcIXOMTsrtCLDiB479QgtG4bRhgYIGlo3NJJHd3dnBb4II6eIRRNysFyBcnebqpmq62MT2lu6MxWGyt6RF+e4XWtmI1znUznNexpcxsoMJ0vnufk3xQXM9PFUNaJmB4aczb7weYUaLC4GTzyPaxzXkZGBlsgDctt/L8SqgYnjAgziF75sxtGYrA/VZhw9b9t631NdXxseYi97BnyO2Ju76u4BFvW0+SC0OH0Z2eanjOzaGtuNwBuB7ivDhlCbA00fVAA03WNx8yVUuxLEC50cZcTcAOMJOU5GkXAF7E5xw3bwtzarECc7jII+lvif9VqyMXyuGmu4C+u9BcRRMhibHEwMY0Wa1osAFsUagfNJRQvqW5ZS3rC1vlw7lJQVHlX9nqrvZ+dq4Bd/wCVf2equ9n52rgFUEREBERAREQEREBERAREQEREBERAREQEREBERAREQEREBERAREQEREBERAREQEREBERAREQEREBERAREQEREHQ+R38dP/T/ULrlyPkd/HT/0/wBQuuUV8wREVQREQEREBERAREQEREBERAREQEREBERAREQEREBERAREQEREBERAREQEREBERAREQEREBERAREQEREBERAVp5M/aKj/v/I5VatPJn7RUf9/5HIPoSIiiiIiAteyj1OzbrodFsVG6iq8kcmWc/XybaIT2L47uyZTmsLXad43ILjZR3vkbccbL3Zs9Ru++7iqIwVkdPMMRnfHaIAVQms0dVo9HnmF/f7kqm1r6RoFPUvnczbSGJ+UNLiOqLuG4A/8ACgvNjF92z4QghjAsI2W3Wyhc1Utr4XSy1G3ZDLLE1jRPYuJlOg62l2uHLd2KbTUNbtWR1JnfEB1XiosWC7uq7XU5S3XXUb0Fzkb6o3W3Js473yNve97Ln5qLEjSwiBk7JxnuXTaA5hluc26w7e5ZmjxMvzEzZ9u0k7YFhaHE5gLg7jYj5IL0RsG5jRw3Js2H+Vu625c/HR4mHNLmTAWhuNoN4kJf/Np1bd+5evosWNnNdJlAaJmbUXmIJu5pv1d4003WQdEscovewvzUbI2LDclTI5rGRWe9z+sBbUlw49qq+jVstHA4Z5XFr7ubJl0yZWHUjebHsugvcreQ8EsOQ5LmWU9ZNJPHTyS9Igyh3/UmwvCAW2udS7W9u26zkoMVMdmB7XZnlhMujb5CL68CHbr27UHR2HILJUNRSYg6eSWFrm5gSW7Qa9dpy95aD4rwUNe2ZpG1cy8OjpQTZryXXOnAgdqC8e0PaWm9iLaGx8VjBCynhbFGCGN3XJJ7yTvK5+OgxYAOObSNgLNoNbPJIvrqRbU9yvKaJ0VCyJ+Z7mstZzrk9hPFBIRVmBU1ZS07mVhuSGWu7MbhoDvmFrlo618tSTqS+7HiUjMy7SWW4GwIv29pQWkUrJo2yRuzMdqCti5elpKuqp9pTSf9M4hpjZNY/wA4LgbED0m/D3L2Glq6qarFLO8SQyuYXmYkO+qAy/Fre3BB061zSsgidJK4NY3eStGHQyQUoZIX5i4us9+Ytub2vYKsdhlc90bnP/0yDINobT2eDfs0v423BBcwytmjEjM2U7rtLT4FbVzVPSVP0k+nfK50kbYpGu2pswbV5t29WzfBbRh2IGjmYcoldlLDtiQ02APC/DfvQdAioZMMrnA9Zpdd2Y7Q/WXkDmm3CzQR77blhFhuJMmp3Ocx4jeS7609Zp2nVIt/ubusNOwIOhRc5HhOItZTtMrczDDmfnubNa4O4a6kb17DhdfFVUUxc0x07GiSMyE5iGvF93Nw77X4IOiWLmh7S1wBaRYg8Qo8glqcNeMmzlliPVJ9FxG66j4NR1NHA9lS8OJLctje1mgHgOIKCwyjNmsLgWutcNPHA6V0YIMr87yXE3NgOPYAqWtpaiGKd8wa8unaWSNkdmc0ytOUjhYXF9dB3r2PCKyOR31oLHEGMZzeC0hdYc7gge625BfLwANAAFgNAFW4RRVFI6XpAjIcSWuDrloJJy7t3H3la8Qpqmor2yxwjJE+MB2axIBu4gcd48CgtSxpc1xAJbuJ4LVJVwRVEcD35ZJDZoINibE2vuvodFCwqgqaWXPPICNgyNwa4nO8E3ee03C3VtLLVVdK5pLGwSZ84kOosQRl3cd/BBIgq4KkuEMgeW2J04Hce42OvYsthH0gz5BtS3Lm7OSr8Jw2WjlD5XNOSmjp25TvDSese+604lQ1NXXCWKMMEb2NEmbW2V1yB3vHwoLlwDgQ4Ag6EFYTTMp4jJKSGDkCT4DeqJuDVghh/wBLaMcXSAyFzX6AW9HQOtr38Udg1Y+qMp2IZnzZBIbOtJcA6eqSN57NNEF7DK2eISMDw07s7S0+B1W1c1Dhk7cSdG5ucsZHI2RxIDLSvdlaba9UhvcrDBMOlw+OZsxY4vLSHN32sBY6a211470EqTEaWOoMEkha4Am7mkN0Fz1rWuBra61vxajjgMznvyN9K0TiWiwNyLXAsQb9q04hR1VfJLC9kLaZ8bo2yZyXNzNsTltv4b9ywdQ1uylsyne6dzRKwyENyhoFr5Tvsb6bjZBOZW00lSYWPBk3XtoSBe1+YBvbtUpVNNhksda2V7mZGyvnGUm+ZzcpFuXpfJSKuhbVV1PLJFFJFGx7XB4ubnLa2nZ80E5FhHnMY2oaH8cpuFmgqPKv7PVXez87VwC7/wAq/s9Vd7PztXAKoIiICIiAiIgIiICIiAiIgIiICIiAiIgIiICIiAiIgIiICIiAiIgIiICIiAiIgIiICIiAiIgIiICIiAiIgIiIOh8jv46f+n+oXXLkfI7+On/p/qF1yivmCIiqCIiAiIgIiICIiAiIgIiICIiAiIgIiICIiAiIgIiICIiAiIgIiICIiAiIgIiICIiAiIgIiICIiAiIgIiICtPJn7RUf9/5HKrVp5M/aKj/AL/yOQfQkRFFEREBRJMRo42hz6hjWnNYk8t/hYqWqv6ME1PXseDCay40ObILW07zc+9BKGIUmYt6QwEczbhf8NVi7FKFpAdVRAkkWLuINj89FEq8DZWVDpZZ3Au16jQLHJl4304rW/B3PqGwm3R3QSMme1jWhxcW6ADdo3egsRX0Zk2fSI8/q3132/FeOxGjaXA1DAW6OBO7f/8A5PgVCOCOGIuxBtW81F7i46vHQ9ljb3X3rE4JK+Uukq7hzW5w2O1yM3adDnd4BBYOxCka1znVDA1u833aX/DVeNxCkc5zRUMJbvse236FQ4sDbFctqXZy3JfIPRyNaRb+0FbDg8YY9kcz2NMcTGWAJYYzdp7dUEluIUj5GRtqI3Pk9FoNyd/7HwK2T1EVMzPPI1jebj2X/AFQTg4diEFa+oe6WE6aAA6OBvb/ALj3eN5NZRmqdC9sr4pIX5muaAd4IIIPYUGQrqW5HSI9ATv5b/xCxGJUbiAKhlyS33g2IUR2BQua5hmly53yM3XY9w1N/edO1SXUL3mJz6l5fHmu7KBe4t7kHpxOiDA81DA3n7s34a9yz6bTFrnCUZWvEbjY6ONrD5jxVa/ydifCYn1MhDjdxyt1OTJy5fNbW4Ixsrn9Km60geRpqQWkX5+gPEoLKWRkTM8jg1twLnmdAo4xOiL2sFQwudawvzJA+YI71sq6VtXE1jnOaWvbI1w3gtNwq6DBzFiE5BcKeRrHE6Xe8SPee7VwQTfpOjy5jOALXuQd3Pu03o/EqOMOL5gMubNodMvpeF1HnwZlRQMpH1EoY1rmkgC5B928LCTAopBLeokBlEoc4Bt+va/DhbRBM+kaTMW7YXD8h0OjtBY/EPFBiFKS0CUEucGgAHUkEj5A+CjjB4hG6MSvDHTCa1ho4ZbWNv8Ab8ysGYIyOVsoqZi9r2vuQ3UgOAvpro4oJTcTo3lgbOLvy5dDrmuW8ONijcTo3EBs4JJaALHXN6JHYbHXcoUWARAxGWZ73RhjRutlZcDxB1WYwKC0IdLI7YhjW5reiwkgHT/lkEluJ0brWlJvlPoO/mNm8OJC9OJ0Y/8AmueroGkk3NgRpqCeKjMwOFrmHayEsETRcN3RuJHDt1XrMEgYYiJZDsgxrL20a12YN3c7eCCVHXU0soiZKC87hYi5te3fbW29ZT1cNM5jZnlpffKMpN7b9y0x4ZDHV7cOfpK6ZrCdGvLcpPhfxXtfh0de6IyPewxElpba4PA94sg8kxWiiY9z5wGsBLjlNtNDw4X15LJ+J0bJTEZuuHNaQGk6kZgLgchdaW4PC0n6x5GZzwDYhpcQXcOOviVrbgFKxrGtdJs2SNeGkgi4BGumo6xQb24xQuDSJjlczaBxjcBl01vbdqPFeNxihc4BsxcS4tFo3HUAm27kCe5YnB4XRMifJI5jad1Pa4F2m1zu36BZx4a1nRiZ5HugkMgcQ0ZjlLdbADcSgkU9VDU5ti/NltfQjfu3rXLiNLDUCnkkIlLmsDcjt7r2F7dh8FjQYcyhLyyWR5eBfPbhx0A1WE2FQzV3S3PkEmZhsLWGW9hu431QS5p2QNDpC4Amws0nX3KKMXoXMa8THI5uYOMbgLWvvtyW+spW1kOye9zWZgSG261tbG/BV7fJ2jFKylLpDAwGzDbQluUkaaHjpxQSn4tRRg55XAtvmbsnXFgCbi1xoQfesmYnSSTthZKTI9xa0ZHakNDt9uRBv2qNLhT3VbHtmfZ4ftpLjM67WtGlrbmrZBg9PBVNqIy8OD8wGlrZAwN3bgAgkVVbBSZNs5wL75Q1jnE2FzoAeCjnG8OaXDpTXZWZzlaXaaHgNd4WddSy1FTSPjkMbYnOLnAi+rSNLg81pGB07IpYYpJo4ZW5TG0iwNgLi4vewQbTjFEJRE6SRry5rcroXtN3Eho1HEg+C9GLURc1omN3ZQ3qO1zGwI01BPHcsZ8KhnrDUvfJtDs91rdR2YcOa1HAqUhjXOkc2PK1jXWIDWuzBu7de2/kEG9mK0ckkTGyOzSmzLxuFzrpqN/VPgkeK0kr42MdJmkfkaDE4a5c3EctVG+gIA+JzZ52uh1jIy9U9bd1f9x+SynwKnnZkfLLlzB1uqdcmTiOXzQbzitI172l7gWOc131btC21+HaO+68GK0zpBG3aueS4FojddpFr3FtPSHitP0DSXkN5LyZsxuL6gDfa+mUWUiLDooqkVG0kdJ1i4ut1y6wN9OTW7uSDKlxCnq3lkLyXZA8AtIzNO5w5jRKjEIKedsMmcPf6ADScxtew5my8o8Ogo3ZosxIYImlxvlYCSGjs171lLRRy1Uc8hc50RzMBtZrrWuPce5BobjFMWwucJWCZwawuYQDcgD5kLxmM0z72ZMLNzas3jNl/FeHBKYiEOknOxaGt69tA4OF7doC8OB0xDQZJ+qLA57fz5+XNBPp5mVNPHPEbskaHNPYVtWmlp2UtOyCPNkYLNzOubd63IKjyr+z1V3s/O1cAu/8q/s9Vd7PztXAKoIiICIiAiIgIiICIiAiIgIiICIiAiIgIiICIiAiIgIiICIiAiIgIiICIiAiIgIiICIiAiIgIiICIiAiIgIiIOh8jv46f+n+oXXLkfI7+On/AKf6hdcor5giIqgiIgIiICIiAiIgIiICIiAiIgIiICIiAiIgIiICIiAiIgIiICIiAiIgIiICIiAiIgIiICIiAiIgIiICIiArTyZ+0VH/AH/kcqtWnkz9oqP+/wDI5B9CREUUREQFRUeJyyTTsnncwU75nklgvIxryLN03ADXjchXqjChpRltAzqvLxpucd596CCccYHRsMDg55FhfSxYXg+DSO9ZQ4xt5BHFTOdI6IStbnAuC0Hx1A96ljD6QNa0U8YDTdoA3aW/DRYnD6drbwRsikDQGSBoJbYWFu4IIwxjPHG+GmfJtGktAcBuaHEa99u8L2LGGTwGeGFzob5Q4uA612ixG/8Am+XdfY/ConupsxBZBnJaW+mXbz438Vudh9G5z3GmiLpLZjlGtrW/AeAQZ0lQKqljna0tDxex3hb1phpYKc/UxMjuLdUW0uT+pW3eg9REQEREBEXiD1F5cbrr1AREQEREBERAREQEREBERAREQERapp4YA0zSsjDjYZ3AXPJBtREQEREBEWkVEBqDTiaMzAXMYcMwHOyDciIgIiwe9sbHPkcGsaLlzjYAIM0WmCohqWZ6eaOVoNszHBw+S3ICItTJonuyslY52ugcCdDY+B0QbURYPexls7g25DRc2uTwQZosGPbIwPY4Oa4XBBuCFmgqPKv7PVXez87VwC7/AMq/s9Vd7PztXAKoIiICIiAiIgIiICIiAiIgIiICIiAiIgIiICIiAiIgIiICIiAiIgIiICIiAiIgIiICIiAiIgIiICIiAiIgIiIOh8jv46f+n+oXXLkfI7+On/p/qF1yivmCIiqCIiAiIgIiICIiAiIgIiICIiAiIgIiICIiAiIgIiICIiAiIgIiICIiAiIgIiICIiAiIgIiICIiAiIgIiICtPJn7RUf9/5HKrVp5M/aKj/v/I5B9CREUUREQERQDi1G2t6IZfrLXvbqjW1r7r30sgnovEQVdbDnxWnmjvJIwtBjfFdrWkm7mutoffwA5LXV9JmxbDpmROdTNkJBuRYGN1y4W04b/wBVcXCXQV2KiSoooXwte6LaxvlZlIc6O+otv7x2EKC8VMWJl1CHw0cr4mODItL2fmcARp/Lqr+6XQc4+vxRsBeXPYWU5kOaDR3UJOtrAh3A+Bus5K7EWQh7DNKHdZhEG/qtJBsOZdbQd+mt7Ixksbo5Gh7HCzmnUEFetDWNDW2a1otbkgqJJsQZNNlkmfG2oYwnZC7Yy0EuGmtjccfktEdZijpXMDnGdgjIi2YDXgucCXG2nVAPDXwVy6qibUCEl2c/7DbcTv3cFmxkIldK0Nzvs1zhvNtwQUXTMWDI5AyVwGzc9ph1JyuMjN3Y2x5neVJa6qqcArhVsc6YiZoZk4XIaALa6WU6evigqRA9r8xjMgIFxYEA++5Gnat0crXxtebszNzZXixA7QgoaIVNNRsHRiKoNiBmbFuhNgQARvFtW+/sWTanF9oQ/aBnVsRGLkbUi9sp1yWJGllfbRm7O3xTaM9dvigoWVeJCnqJJXzMdA5z2AxtAlYHnq3LdCWi3vBWzpNf9IPgE0mZrIZBHswR1nuzAkDSwHPgreVsEzWmVsbw1wLc1iA7ge9etZDt3yNazakBryN9uAPigop6zE/o3aRCq6SWm7TALNeGnqjqm4vx+ascRnqGRwGETtbJcOdFGHuabaXBG6/6KxRBSMmxJz3bQyxkGTM0RgtaA4ZMpym9xv38d1lp6dXFtIS+oEjdm2dohFiTqb9XTTLxG9dCvEHNCrxowExtmdJdxaHxBtxswQD1d+a/JSnuxB5bkqKkROqAxrti0OyFoJJBbpZ1xewV4iDnqmoxU08mxFU2oD8paYm5bAu9E23EW113AbyrAvqDh1KCZhO/Z53NZqNxdfTTS6sUQc3DLirpKUPNSGnY7UmOx1BzcNNbXWbvpaGdsbnyyOa+EFzQSxw62Yk5dOF+S6FEHM9JxaON4EVTK59M0A5SCyTr5nDq67m6duim4a/EHV5FS6URBmjTEA0iwsc19976W59iuUQUU0uIsrayzal0AJ2OQbzlbcG4Oly61uR7FDiixSWVs1RHIZWdWBzoxYESn0uQLC3Xs5gLqUQc1nxW0hJqQLSBoDTf/VGU7vUvu4Dms43YualrXunbGZn9Zsd7AP0BuR1S3jrx42XRIg5yQYlARJE6rmLKpwLH3s6MNNtw4utqplI7EXYXWuyPbVl0hhZKb29UX5K3RBQGSoc6mayWpjknc5hhnkaJGtI1eAPVIPj3LT0Sviiq9iJmTFkxc5oHWdmvHlPaN/z4LosjdoJMozgWDra25XWaDnmSYtLJStfFNFE0gZmAEuII1cCbgEXHHj2LWyPEXUdTtHVolbcw5XEZhmNgeNx+Fu1dKiDn6qPFA6YQOnNg8NN9CzZ9W3+/P/yykUDa36Iqm1bZHydYR33uGUcN+++/8FcIg52HD6inpKaRoqS6RjGVDY3Br2hrCGgbtzj/AMCyjbi4ZJt45nVLWDrRyNEbxZtwBfR1w7XTfv3LoEQc5PBiTpGbFta2HZgkOmu//Uvl0dvy8ddBa91qho8RhmmmZBNmcZS60li9u1BbrffkzActF1CIOe2GJ9PicxlV0bZtu189yHZnb7HW123HEDeeOmSixWZsLXslczPFtWSSBwzAOzu9LVvo6dm4Lp0QQ8Jjliwumjna9srWAOD3XN++5UxEQVHlX9nqrvZ+dq4Bd/5V/Z6q72fnauAVQREQEREBERAREQEREBERAREQEREBERAREQEREBERAREQEREBERAREQEREBERAREQEREBERAREQEREBERAREQdD5Hfx0/9P8AULrlyPkd/HT/ANP9QuuUV8wREVQREQEREBERAREQEREBERAREQEREBERAREQEREBERAREQEREBERAREQEREBERAREQEREBERAREQEREBERAVp5M/aKj/AL/yOVWrTyZ+0VH/AH/kcg+hIiKKIiICoJMBlfWOG2b0N8L43C3Xs5+Yjl71fogoosImhkmOxgmMzxmc6R3WaHZhcG4B4aDjfsUKXBJ20DnSRMc6KlcxrWvcS1wa5vVA0Ide+vPw6pEHOPwWomoQ2FsEW0bct1GU5QA4ab7jXd381RgtU8TMEVMdsZ+tm9HPYgkW/wBtverKrrZ4cSp4AwMgksDK9pIc47mgg6HTjpqvaismixOCnyhkEn/yPYSHu16oIOh0470FZP5PzSRVEbXRDbOlOa+vXYAOHMa2UzEcLlq6aCKMxsMcL4yeRc22mh08FbqkfitS2Oo1h2kdY2Bv1TrFpc0XOu/rfJBnQ4ZUU+ItqH7ANDCyzLgkEMtw4Zf/AEtb8HqHMkaRSHNLcvLTmkZmJ6x5i/b7lZUtdDVyzRx5g+EjMHCx1vY/I9q04liHRHRxRgvmcWnKBfq52tJ3i3paIK6PAZs9Pttg9kb4y4Ek5wI8hvpr/wC167AHugijywDLJKXgOc0EOdmB6ttW7rKwjxellmiijzudINCG7ja9jyPyWv6bpxGXujmFj6OUE2yh17A66OHbqg8xHDZqyviqI3sj2MTgx1zcPzNIJHEdXd2rCXDJ5qps8hhzbRkpIJuCG2LAbeif1Oi3MxmneXgRzDJn1cywcWuyuAPYef7r36XgLYHNjlcyewa4AWBLstjrzQVfm7UGCOHbMblbCNoD1m5GuBtp/uW2egc9lX9Rly02VzGR9R8mQgFg37iR4clN+mqXo8MxzBsshjF3N6rrE9bWw3FeNx2lMMkpbIAyET2OW7mkX0F0ESLB5TDHIyOmZnaBJA9hLCMoBNtOt/6W+kwyqpsRkqhLAc4c2waRcF4dfTja/vWynxR0uKOpTFZoc5o3ZhZrTrru1Ov7KbVVApoTIWOeBvDbeNyQAg3oqtmNQSOGzgqHsMQmDw0WLbb99+zcsW49TvAMUE8gIJOXJpZ+Q/zc+SC2RYuuWnKbG2hVNh2LS1VGyrkfGGMiaZmBhDnPcLgNudBqLb73QXaKom8oKSBjjIyRpYH5mnKCCy126nU9YEWWZxuEdJtBMTSk7a2XqDmdd2/wKC0RVkuMxRSljqectAzGQBuUNzZc2+9rr2XGI4oTMaecx6ZHACzxrqDf/bx5jmgskWuKRs0TJGei9ocO4qtlx2GKN0nR53NEbpQWhtnMF7uGvd4hBbItcTzJGHOY5hO9rt4UJ2Ksa10gp5jC12Uy6ZfSyk7+B+WqCxRUs2KTdLGQOZTRlgf9WHFxcSG65tAdOB3rdHjlPJFfK4TbUxCEkF5cCQdAd3VOvYgtEVazF2yziGOlmdKWB+Q5WuAIvcgnhcD3rwYwy0JfTytExAaTbi4Nvv5uQWaLVUucymlewgOawkEjjZVGH4vUyCLbwueKhsexIbkL3lhc8a8ABv7UF4irG41C6A1DYpXQhuZzgB1TlzAEX5Ee8rGpxplIcs9NKxxa4hpIu7KQNNe0HuugtUVIzGXCumjkAMbC8BrW63aWjU3tqTp38LayTizW1kVI+nkbNLfK0lutjY8eWvcgskVLUY6wRNMQyOeI3sfILtLHOsDv7PdcKww+odVUMMzhZz266W+XBBKRc9W41Ux1UpiEbIacyh7JN78jQ7fwvfTepsWMslZJI2nmDI2PcXObYAtAu09u/wACgtEVSMbYXmPo8pkDnNLWjNYNcGk6d/yQY2MzGupZGmS+zu4WdZ2U/p4oLZFVR4y2UQlkDssxjDbuA9NpIv3WWmLyjhka14hcGHZXdm0G0JA77ZTdBdoo9FU9LpI5wwsDxfKd41UhBUeVf2equ9n52rgF3/lX9nqrvZ+dq4BVBERAREQEREBERAREQEREBERAREQEREBERAREQEREBERAREQEREBERAREQEREBERAREQEREBERAREQEREBERB0Pkd/HT/ANP9QuuXI+R38dP/AE/1C65RXzBERVBERAREQEREBERAREQEREBERAREQEREBERAREQEREBERAREQEREBERAREQEREBERAREQEREBERAREQEREBWnkz9oqP+/wDI5VatPJn7RUf9/wCRyD6EiIooiIgIi592NVDHHr0uW0xsQQRklDNTm4g33IOgRc47Hats2yc2nuAeuAS02kDc2/dY+K8kx+pbHO+0DRGJyHEXB2bw0bnX3HkEF4+lZJUCV7pHWsQwuOUEbjbmsW0UYkY9z5X5AA0PkJANrX79d6qW47UNlBfFG+PayRlrAQ8Wyhp3neXAHldaj5SSRtgLhBIZIc7mM0ObI54tre2lt3v4IOijYI42sBc4NAF3G5PeVEOGQGORhdLaSYTu6384II91wNOxQYcTrJZKXLNQvjnldG18d3B1ml3PTdbj+ijVflFNFhhqoOjyOOuzAJdHZriWuF94I11Fgb25hc0eHQUUj3w7TM8AHM8u0BJG/vKwxKgFWGPZ1ZmEAOzFvVzBxH/1ClwuL4WOJBLmg3G5RcTqZKWKExPja6SZkd5ASNTbmEGP0RTtN4XTRHIGdSVwBtpcjcT2rEYNTh+bPP6QcLSFpFgGkXFtCA0W7FCgxueR8QvTuJEZLQCDJncWks1/ltrv47lfoKqmwaMQysqS5xfK97ckjhlDn59ORvbwW1mEUsdsol6rg8XlcbEEkbzzK1YtictFKGRsaTsnSjN/8hBAyN19I3/DRRK3HJIZqhsU9K5scb3tBGoLSwWPW5ucOG5BPiwWjiex7BIHsIc15kJOgcB8nO8Vrf5P4fIxrJGSOa1gYAZXaANLRx5Ej3qE7HqgMnIbEHRulyhw9Isy2j0cesbn9l6MdnfUsphsWPfUmPMQSAzrAcfSu0jfwQWkOG08NQZ2B+0L3PJLybkgA39wCkyxCZmRxeBzY4tPiFEwypnqonPmDWln1bmhpHXFw61+HJT0EF+FUjwRs3Bph2Fg8gZOW/5rW3BaJubK2UF97nbPO92Y8eYuq+LHpntkLnQjJKY/R0DdqW7S99wA17TwC8+najahjhC3RmuljeUszau3EAEb96DoHtD2FpuARbQ2KhMweiZEyIROysi2Q+sdqzgDrrbhfdwVdT4zUTRzS7SG1O4l7AwkvjDyC5pDuAB0tvHaFskxOtjrdjeAuDIn7EtIe8Oc4EDXeAAdyCa/B6J7HNdG8hzXNcdq67g62a5vqTYa9i8dhULNrJSgRzyE5pHlzwQSL3BOu7TkoH03KYIJWywPEpdcAWy2jJLTc7wRqsXY5UiFrwIs2VpLba5TFn2m/wBEO092+6CwGFR9MikJ+oigETY7kbjfXWxHYVmcIoSLGJ1s5ePrHaEgg210Gp0GmqrY8aq5nPysYDDAJHsyklxa6z8uu6wNld0z3yQNfJvd1hpawO4eFkGUUTIImRRizGNDWi97AKL9E0RjmjMJyTNLXNzutlJuQNdATysttdO6mo5ZmNzFgvuJtzNhvtvVWcVqRIGsdHKC0PicGECe7yCG9obbx5ILtoDWgC9hzNyoE+FQujmZAGxdIJ2twXAtPpAC9mk8/wAVAlxWtp5popw0PjbGQABd+aUtNtfVtvWsY3VZLl0V8j3OsNGkS5R36ILp1DTOlbIYus0NAsSB1fRuNxtwvuWn6Fw857wElxLrmR1wScxIN7jXXSygfStYXuP1VhM2LZ2IcPrMut9NW6/PctQxuqOz60dnNu51tG/W5fy/uguW4dStnEzY3CQWs7O7gLc+SwGE0VoxsSRGLNu9xsL3566i6rI8XrXueMrLtcdmMv8ArWlc0tHIhoB/uvuXQoNcsbZonxvBLHgtIBIuPctJoKY08UBjOzhts+sbtsLCxvfdoo+K1k1LlEVmgxyODy0uGcWyt99z4LygqaqWtlinc1uSNjyzLqC69xfssPFBuOF0RcSaZnWZsyOBba27du0uvDhNE5oa6EkBhZ6br2JBOt+weCnKjq8TqYauqjaQI4mktOzzXOQHLv5kn3WQTjhVEc14L58xcC4kHNbNfXjYeC9+iqLMx2w6zAA05jcWN9999+KqXYvWiEOaA5+1LMuS3VDwA6/aCPx4LY7F5QaUNmbme6MStLLZcz7W7CBf5c0Fl9F0YtaACzmuGp0INxbXcCSbblIggjp4WxRAtY3cCSfxXPzYhWzshY+N2WQwl2S7Cx5LszL9lhr+6uMJe6TC6Zz/AEjGL79/vQbJqClnqY6iWBj5o/QeRqFhLh1JKZHGENdKRtC02LrEHXvsL817iUskFBNLD/qNHV0vxVUcSr3SRMYHtc7LnDoDZhLy1wvxtpy53N0FmzC6Jj8wgaSHl4LrmxNr277BYU2E08UAZMyOZ4cXZyy2tyeZtvVe6uxJsN7m75ZYw4wk5S1xDbgA3BFv31W0VdflzkyBvSjE+0WrGcHDTXgOO+6CccLouranY3IWlpbpa25ZNw6jbky00YyZcum7L6PhcqrhrcRklDHOyyNMd4xFvaSQ434aDN8lphxDFnNjL45buEHV2dr5i4PvppuHcg6GKKOGMRxMDGN3Abgtih4ZJNLQRPqSTMQc125eJ4KYgqPKv7PVXez87VwC7/yr+z1V3s/O1cAqgiIgIiICIiAiIgIiICIiAiIgIiICIiAiIgIiICIiAiIgIiICIiAiIgIiICIiAiIgIiICIiAiIgIiICIiAiIg6HyO/jp/6f6hdcuR8jv46f8Ap/qF1yivmCIiqCIiAiIgIiICIiAiIgIiICIiAiIgIiICIiAiIgIiICIiAiIgIiICIiAiIgIiICIiAiIgIiICIiAiIgIiICtPJn7RUf8Af+Ryq1aeTP2io/7/AMjkH0JERRRERAUWshp3Usm2cIo7XdILCw371KXPy0WIyPf/AKwFyZAZQRLaVrm5Ner1Q4cN4QXML6epibLCWSRuFg4DQhZ7KP1G+CpaeKpFZDC+pcXuDtrEZSXRx58zDod9uqTxvxstTqHFIZ3RB008OWNokbLl4vzEgvuTq2503dliHQCNgNwxt+5ehjRazQLbrBc9DTYqWjpEdQ5ha0PayYB5dswMwObcHX00331WM0GLAFphqZX2N3xzNa0nY5bgFw/n13dqDosjdOqNN2m5e5G+qPBc7HBiLpmPfBVGDMCWCYBxGxsf5tOv8zdbI6fEmxNimiqJBmLXPZOGkgtGVw1/l1B5nWxQX4FhYLwgHeAe9UdK3EaXE6moqIp5Kd+kbTIHWu+27NbdroNw5q+QYhoFrAC27RZKgkiqJ4q8Ucz52NLtlkl1zm2ZtyR6JB48bcFg6mxQyw2inaAWmRwqNHHMcxAzaAg3t+FtQ6Ei+9axBEMto2DJ6NhuVF0bFA4Bkc+QSl7bzC4bdhAPWPJ3E+6+mJpMUyP+rmJLZbASDjKCz+f1b8rbkHR2HJaTLBM59OJWl9iHNa6zhoL7tRvHiqR9JiximaNpdzptmRIBlcSMj/S9Ea6fJbqCkrY8VM08b8hfKM2YWsbZSdb8wBw96C3ghZTwtijBDWiwuST3kneVtWEmsbrNLjY6DeVWYDBW09K5tdmzHLbM/Mb5QDxPEE7+KC2RQcTimmjgbCxzrTsL8rsvVvrxCgUkMoqoYjI4OEQNTC5+Yts67SDewvrfmB2ILeenjqAwShxDXBwAcRqOdt47CvGU0bKuSpbm2kjWsd1jawvbT3nxVAKHF9kA0yNkLIA15eCGOa52ckZtdCO9SZaGre2PYsmhead4JM5cGydXLre5Gh8UF6tFRVQUrQ6eVsYJsC5acMhlhpiJRIHOcXZZJA8tvwuOC8xaGaponwQBwfILB4Is08Lg7xzCD3EX0bYWtrpAyMuB1cWg2524c76Kaq7ERUTRGEUe2Y8ljznaLssL7+e73Ke29hcWPIIMkVLWUdbJXmSEOybZrv8AUsCAwg9u8haoKLEWtAkZmY46s25BaS1gDrjkWu+JBfoqWSgqRNI+JrgwVDXZDJ/qR5QCN/rC+v6lR24biQq4JHPL4mNLXNMmvovt4ZmjttdB0SLmnUOKbGJrWvjkBAMgkBt9SWX362eQ75qXTYfPni6RG/I7PtAZr5SWtAta3I+KC6WqonjpoXTTOyxt1JsTZQMMpKyCfPUP02IY8B9xI8E9e3DT/mi34vBLU4ZPBA0Oke2zQTYINsVZBNO6BjjtWtDy0sIIB0B1HYVIVJWUNbLiclRCGiNzIQ5pdq8Nc4ub2el8li3Dq21PmOYxyA32muXaZre5unagvUVBHhte1oLnNLxGxhOckOeCbyW52O7jfXctUWFYi2jjhkOc6NeWzZSW5Lb7HUG+vG996DpFhkbr1Rrv03rn5sKr3R1LWkEyCYRkybi5oDTfvBWNThGIywytY8Nc6QvuX6EbMNsBw61yOXvQdKi0U8j5Gv2kWzyvLRrfMBxUTF6Ser2QgIGUPBN7b2kD52QTpZGxRukebNaLkrGCdlRHtIw8NvbrsLD4EAqk+iq9zusYwAwC21PWI2ZsdObCPfu3rTJhs7q4097GSKVzCHG0F3ty2PMalB06LnJMHrnzTOIiDHuY6wkvbLI5xOreINtb+CzZhNYySnc9sMhjMReS83dla4Hh2jwQXbII2TSTNbaSSwc7nbctq5yPBKsRBkmzeRT5GnakWOzykWtqCdb9u5YS4XUwtlkncJXbJsdMWNc9zXtcSy+ndc7t6DpkWmlh2FOyPTNa7iBoXHUnxW5BUeVf2equ9n52rgF3/lX9nqrvZ+dq4BVBERAREQEREBERAREQEREBERAREQEREBERAREQEREBERAREQEREBERAREQEREBERAREQEREBERAREQEREBERB0Pkd/HT/0/wBQuuXI+R38dP8A0/1C65RXzBERVBERAREQEREBERAREQEREBERAREQEREBERAREQEREBERAREQEREBERAREQEREBERAREQEREBERAREQEREBWnkz9oqP8Av/I5VatPJn7RUf8Af+RyD6EiIooiIgKN06lzFu3ZcZr6+qbO8CpKqX4MXuF6kgAykWZqC94fz4EBBZRSxzMEkT2vadMw7OC1yVtLFUCCSojbM61mFwBN92nuXlFSikjeM2Z0kjpHm1usd9hwUKaglqMYmfIMtM6KEX0OZzHudYa3G8cEE011KN9RHvt6Xd+48V6KynczOJWluuoPI2PgdFAbggZQmlbOADlbnEYDso3bt57Tp2LbT0Ls00oaYDNKHFhs6wG+1tBc6+9BJbW0zwS2dhDWZzrube1+7QrxuIUjgLVEZubDXje346KFDgro6mGY1brxsawhrcuYBzjY67utr3I7BnOhZGaq2V0jriPfmdm58CgmHEqIXvUxi2/rdl/w1WfTKbK523js1wYTm/mNrD33HiodRhJnMhdUWEkwksGcMmS2/lr3rQ3yfY17ZOkHODHfqaHJlym19+hF/wDcUF1oFHFdSutlnYbuDRY7yRcfgVue0SMcx25wsVVNwPI6F7Kg7SHZhriy/VYHBoIvv6x1QTun0lmu6RGA4Zmm+8WJ/AE+5eiupSWgTtJcQB2ki4+WqrocCLYsss7XO2ZZcRDgC0OBOo6trhZDA2jZjb9WORsmXJvIYWEHXcQUE0YjRnL/ANTH1mhwJdYEEEg+AJ9yHEaMNLjUMAAcSb7gN/hceKrvN5p2V6t4McbWNLGgHqtc0Hj6xXr/ACfZJFJG+oJEjXtPUH8zWtJHw396CxNfSgkGdgsSDc2tYXN/dqtkFRFUsL4JA9oNiRzVe7BQ6eWYz9eRziSYwQLsDbWPddScMw9uG07oGPc9peXAu3i/4oN8krKePPNJZt7ZjzJ0Gngs43slja+Nwc1wuCOK0V1L0ym2JfkGdrr2v6Lg63iFnR04pKWOBrnObGLAu3oPJa2mhe5skzWlouQeG79x4rRVYmyGYQxBkkmubM/KGbhqbHmsJKDIKoszTx1BJNO4gC7gA7Xfa2tlh9CxOp443yOvsTDK7ftASCb9t769pQTWVdPIx7mStLYzlceR5fMeK1nEqIb6hm7Nv4XI/Q+BUabBI5pKh7p5BtnZ7ACwIy2042yDf2pHgscdZFVMme18TQ0BrQ0EXcToBxzH5IJIxOiyOf0hgay+YnhYkG/cQfBS1VvwWJ7GtdK45ZZJLljXaPN3CxBG/irMCwAG4aIKukxuOeURyRiO4kNw/NbI/Ib6aXO7mpgxCkOW07DmdlGvG9rHlrprxWhmExMoX0okf1pTLtLAODs+ccOBXkGERwVTqmKaVr5CTLa1pOtfXTS1zuQb/pGkzBu3bcmwtfXTN+AJ9y0/S0JqoomDNHJltLcBvWBIFt9zZa/oWMw08T6iZ7Kc9QOtuyloB010Pv4rFuAwAxF0srtmIwAbbmtI5cb6oJn0jSafXg3NhYHXS/4arGbE6WKKV4laTGxziDcbhci/vF+SjvwVkkEET6qd3RzeN3VuLCw4cP8A2vJcCglimidLLllMjtLdVzxZxGnafFBMoawVjHuDDG5j8jmONy09ttOKj4riraAFkcJnmDNoYw4Ns24FyT2lSKOjZR7URucRK/Ob8DYD9FqxHC4MQZ1y+OTLl2kZs61wbdouOKBDitK9p2jjFI1+zex+9rrgWNu8a7tVn9JUm0ezbdZm8ZTzy8tdQQo5wSlE8c0Zex7b5jo7aXNySXAm9+I1Wl2AiVwfPUOc8tGYhosHB5fcAjm52hvvQTBitCXMHSWde1jrbUXGq9+lKPJm22mv8p4NzHhyN1FbhJfNMySR4g6hZlIBJaN+g01105I3Ao2sc0VM3WvmNm63YGHhyHiglfSlHdo2pu42aMjtTlzcvV1W2mrIKokQSZy1rXHQjRwuPkoMeBxtkZM6eQzNIOYAfd7Pdblr3qRh2GQ4c0thc4gsY3rW/lFr96CRJUQxTRRSSBr5bhgP81hc/JaG4rRODC2cEPGZpDTqLE8uTSfcva7D4a7Zie9mG4A53B3+63cSohwGJxhvUz/UizPR06rm8uTigljE6R0YkEpLDqCGO7Nd3aL8lrfjNBGHl05AYHF3UdoGnK47uB0WqDBIaeOJkFRPG2K4blI3EDMN24kX03HdZeswSnZIXtkku4yE3sb53Bx4cwg3y4pRwukD5tY7Z7NJtdubgOQuvJsVo4HOEsjhkaXkiNxFgASbgW3EKK7yfpdi6FsszInWBaCD/KRxB5rZJg0UsLopKiZwcx0ZJy3yuAFt3JoQSZq+np3ZZXua7JtLbNx6twOA5kaLB2K0TM2ecNDb6lpANnBpsba6kDTmox8n6U6l8hNnWJDTlJcHEjTTdwWb8DpnsLDJNlBcY9R9WS4PJbp6wB1ugnU1RFVwMngeHxv9Fw4rctcMeyiazM51hq5289q2IKjyr+z1V3s/O1cAu/8AKv7PVXez87VwCqCIiAiIgIiICIiAiIgIiICIiAiIgIiICIiAiIgIiICIiAiIgIiICIiAiIgIiICIiAiIgIiICIiAiIgIiICIiDofI7+On/p/qF1y5HyO/jp/6f6hdcor5giIqgiIgIiICIiAiIgIiICIiAiIgIiICIiAiIgIiICIiAiIgIiICIiAiIgIiICIiAiIgIiICIiAiIgIiICIiArTyZ+0VH/f+Ryq1aeTP2io/wC/8jkH0JERRRERAVWzGY5DNaJ1opdk45h6WfIBbtPFWii/R9Jdx6PHd98xtvuc34696CM3F2ObE5sLiJHmM6jquDww/MrXHjschAbC8jKxziDcNzOy/LipvQKXT6hmhBHeDcfPVZQ0dPTuDoomsIbkBHq3vbxKCD9ORZA8wTFoaHSFrb5Ab6nw+a2PxN7Nl/0ch2rwxnXbqS0uHHkCt7cOo2va8U0eZoyg24Xvb5r1lBSxsjYyBjWxvzsAHou3XQQo8ehknEAieJXvLGAkdYhzgdf7SVOpqtlTRCpa1wFjdp3ggkEeIKw+jaPX/p2Xve9tQb305a6qTHGyJgYxoa0aABBSQY06OMvn2kkj42StjAaAGua5wtxPokcVOGJh0kbWwuLZGlzSXAfyh36racNoi0NNNGQDcDLu0I/AnxKDDqMMawU7Mrb2Ft1xYoIf07GI5HGB942ve5oI9FgaSf8A7DRbqTFo6qsdTtjc0jNZx3G2X/8A0FvNBSHMDTxnM4uPV3k2v42HgvRQ0okc/YMzONybak3B/QeCDZM2R4Ajl2eupABJHLVVdLickWGUlTVOMxqImyGwAy6C+g37/wDyrdzQ5padx0Kjuw+kdFHE6mjMcTcrGkaNHIeA8EENuNxubUOERAp35JLvAt1yy/doSsW49D1c0MjQ8ytYebmEjL2E2Nu5Tfo+jBP/AE0fWuT1d+t/x1XvQKTUdHjNySbt4k3J8dUAVsf0YK54LY9jtiN5AtdV8+KyzSMpoGvimd1rjKbtyFwsTpfQj3e9WzI2MiETWNEbRlDQNAOS1ChpBGI+jx5QbgZd2lvw0QVzceY2FjzDI+I2AkLmgkmPaC40tp81sONsbEZZIHtjbLsnOvuN/wDm+29SI8MgEtQ+RkcgmPolgs0ZQ23gPmtjMPpGWy00Q62f0ePPvQQTj0TXRh8L2h+zJdcWa14cQ492U3UzDa5uI0pnZG5jdo5gDt/VcRf5LLoFII9n0aLJ6uUW3W/AkL2OighlbJFG1jgHeiLekQSfEINFZijKSZ8Zjc8xxiWS3Bpda457itlHVyVEszHwbPZOyE5762B/B3yW6Snhle18kTHPbuJFyOP6LKOKOJz3Rsa0vdmcQN55lBBnxUQ1k1PsgTEzaXLw27bXO/TlxWmTHRHAZHU5uJTFlzG+awPLdY3urCWipZnudLTxvc7eXNBvoR+BI96wGHUQaQKWEA7wGDs/YeCCO/FHNiglbC1zJi2xEm4F7Wg7v9wPuKwGNBwaWQEiRrXxkv0LS8N100IJGilOwyjcHgwNGYg6aWINwRy1171s6FS9b/p4+sQT1RqQbj56oIv0raqbDJAW3mEDiHXs8szj3W4rfV1Zp3MYyPaSPDnNaXBtw3fqeOq29Hh2222TNr69td1vwSopoKlrW1EMcoacwD2g2PNBW1GLSZJo2RZZmPawkOvlDnNDXbuIdf3HesKfFjAA2qzljZHskmkcOqW79GtAta2um9WTKRgEolcZtqetnaN3Bug3BHUVK9jWOp4nMbchpaLC+/xQV0mPBjHzdFeYGuDRIHXzdfIbAC9xvW1+LSsDSaVha6F04InGrRbja38w4qYKGkD3PFNEHPcHuIYLlw3E9q96FS2Dejx5QwsAyi2U7x3IMMPrOmxPeYzG5kjoy033jvA/BU8WI18UlVUSufJSU00zZC4MAyj0Q22t77ydLXV9BTw07S2CJkbSbkMba5XjaaBjJGNhYGyEl4DRZxO8nmgg/SzhUPpjA0TRlxeDLZuUBhJBtro8cuKxfjJbEybYNMMkgY1wkufSLToBe4NtO1TTRUpaxppoiI3ZmgsHVPMIKGkD3PFNEHOcHkhguXDce9BTuxqokngDYjHnZG90YcD6Uhbvy6Wtr36c1vqMeEFNHUugBhkIykSXNiHG5FtLZf8AzoVYihpW2tTRC1howcDcfPVG0NI0ktpoQS/ObMGruffqUECoxowZgYM2V2zJbJfr7PaaabrcfktuC1ktZFKZbnKW5XG2t2A7rDn7+6yl9Dph/wDx4vRyeiN1rW8FnFBFCTso2sva+UWvYWHyQUOJ4pUx4myIVLaVrZXNDHNvtBsi4OPEjMLaclIgxyaQOz0JYY47yF0gGV+QPy238eSt3wxyPY98bXOjN2Ei5aexapqKmnc58lPG5zgA5xaLkA3AJ5abkFYMdmMmy6EDKHva4CYABrS0E3Nr79y9GOS9UPpY2mUEx/XE3s6xB6unZ791lYsoKRhBbTRCz846g0dzHIrGnw2lhg2RiZIC7MS9gJJuTc6dqCDFjckwgcynYGzOiaLybs7C7lwtZaYvKKSRrH9FAadjfrEk7TNuFtbZferZ2HUTrE0kNxaxDACLblkKOlBBFNCMtrdQaW3eCDzD6h9VRRTyRiNzxcsBvbsupKwjjZEwMjY1jRua0WAWaCo8q/s9Vd7PztXALv8Ayr+z1V3s/O1cAqgiIgIiICIiAiIgIiICIiAiIgIiICIiAiIgIiICIiAiIgIiICIiAiIgIiICIiAiIgIiICIiAiIgL0AuIABJO4BeLtvJ7Co6SlZUSNDp5Bmuf5RyCDlfouvy5uhzW/7Cojmlri1wIcNCDwX0vaxh2XOL3y2vx32VZj+FR1tK+VjQKiMXDgPS7CiuGRerxEdD5Hfx0/8AT/ULrlyPkd/HT/0/1C65RXzBERVBERAREQEREBERAREQEREBERAREQEREBERAREQEREBERAREQEREBERAREQEREBERAREQEREBERAREQEREBWnkz9oqP+/8AI5VatPJn7RUf9/5HIPoSIiiiIiAqLpmINmOcSZLz7or7ngM4eqSeN1eogoI6zEXv621aA2PTY7yZS129vq2K8ZXV7o43tfJIyQWcWweg7NYW03EX1sbW7VfrCGKOCMRxMDGN3NA0CCjhxDEdvTmVkuyc1m1AhN23YS42tzA4+5eS1mKtjIZtHODwCdkLgbNpJ3a9Ykf+iraXEIIqp9O/PtGRiQgNvoTYW7SdLKQx4exrtW3F7OFiO8IKOSrxR0NY9hfG+EPyx7AkkgnLYkWNxY6X9y3T1NbH0ljHSOkjaTF9QSHjLcG445ri3yVvccwlxzCCqp6iudg7pZhIypEpbbICQ3aWHDXq8bKP0vFQZWhjyW7TZOMfpuEhAadNBlsb9p5K+ulxzCCFVGoFbTNjle2OQkOAYCBYE77cTZVUFdikkdLIwuljmERc7ZhtiWuzDduFmm/auhNiLHj815FGyKNscbQxjBZrWiwAQVu2rDhtC4vkE0jmCYiMXAI10too8dXiTmxjLIZLREB0Vmvu4h9zbSw7tw33V3caajXcmZvrDxQczTmuo2tdDTZRIyPpEwg67XkOzbhdwBDdbHepNTXVjRGWTyE2LH5YdM4jPMH+awtffor3M31h4ry7RxCClZPiLqd73ySseJIgGiIHquy5j6Pa4nl7llFUYgZ5WTPkblcYwBATfrDK4OtbUb+/hZXOdvrDxQEEkA7t6ChFVihqKVoMro3PtKTDYgZyNdOLeVrW7Qt9ZU1wrpmUji90ZjLYSwZXA3zXdbTdferdzmt9JwHeVrAhY98gyB7wC5w3kcLoKqkmr6gQh88zNo51z0fKW9UaG4531/FaYqvFSQXCUts+4MQvYSgZt3qEkDjZXwkYRcPaR2FC9ovdzRbfc7kFC6qxcEj6wDK6zhGL22lmutlOpbwWyKsrn1ksT+kNjcW7N2w3HOcwvltbKBvv3q6MjAQC9oJ3C+9NozXrt0367kFFFXYm1oD46iTPTs12YBY/K4uNsuuobp27llDU4kSzbmZrXFoe5kWYsGzvcdX1t+hsrrax3Iztu3U67l6ZYwWgvaC70Rff3IKeOXEzSvlkdKJWbLNG2MWsQ3ORpckdY7zqFJhkqnUEplfI1wlcI3iPrFl9Lixtfdu7VYEgAkmwHFeCRhy2e05hduu/uQUm1xMAOkknB6MZCxkTSM4sAPR32ubX3rU6qxV1O8h1Q17WTFtoBqQ5uTe3kTwG5dGtRqIQ0OM0YB3EuGqCso6us+kZmzMnNPYhuaK1jnsNw3WIO86a6agXC1maJubNIwZbXu4aclj0mCxO3jsN5zhBuRahPEbfWs1GYdYbuax6XTe0RfGEG9FpbU07nBrZ4yTuAeNeSGqp2kh08QIvcF40tvQbkWIIcAQQQdQQsDPC0PJlYBHo8lw6vfyQbUWk1VO1+R08QebWaXi5vuTpEORz9tHkb6TswsO9BuRa2zROkMYkYXgXyhwvbuWBqqdsYkdURBhNg4vFieV0G9FHNbSj/wDlQ/5B3r1tXTPy5aiJ2c5W2eDmPIIN6KKMQo3EhtXASCGkCQbzuG9ZOq6Zjyx9RE1wNiC8Ag2vbwQSEUc1tK1jXuqoQ1zczSZBYjmOxevq6eKQRyVETH6DK54B13adtig3otcUsc0YkikbIx25zTcH3rYgqPKv7PVXez87VwC7/wAq/s9Vd7PztXAKoIiICIiAiIgIiICIiAiIgIiICIiAiIgIiICIiAiIgIiICIiAiIgIiICIiAiIgIiICIiAiIgIiIC+lUr2yUsT2ei5gI8F81V9geP9BYKeqDnQ/wArhqW/+EHQmJ+zLOhxk7X1jbd6V7e5TZXtihe9+jWtJKhfTeG5M/TI7ctb+CoMc8oBWRmmpA5sR9J50LuzuUVQuN3EjcSsURVHQ+R38dP/AE/1C65cj5Hfx0/9P9QuuUV8wREVQREQEREBERAREQEREBERAREQEREBERAREQEREBERAREQEREBERAREQEREBERAREQEREBERAREQEREBERAVp5M/aKj/v/ACOVWrTyZ+0VH/f+RyD6EiIooiIgIigPxWGOpfBIyVrmgm9hZ2oGmvNw8UE9FWMxqlfO2FokMrr2Zl1uHZXDfvB+Wq9GNUuSJ5bIGyENvlHVJJFjrpq091kGqtwuaoxU1scjGOZC1sVyfTDidRxBvZaazBp6p8zjJGHSZnA3JIzRZMh09G+vu3cVLON0YdlzPJ2hZo3kQCe65Ws4/SBshDJXbNr3PDQCWhps6+uiCJJgNQ62V8IcHh4c4XvaPJYjKNL/ACWFZQF9JiRipsrNlZsQj0MtrEt01Fg0A96s34xTxlokZMxzmOcA5ticoJI7dATy8V59NUpLQwSPuxj9G7g52UXud9/BBHZhEjKlssbacRucXOgIJbHfL1m6b7tvuG/x0swOdshfniHVIA4f6ufL6O4jQ96taOuirWNfC1+R2azi3Q5XZTr3qWgoYcBkjrIpnvY9gcX5C5w2RzlwyWIBGtteXuVtXQPqaOaGN4Y97SA4i4B7VIRBRvwaaQgu6PGHsylkYIERzZszO3w4LyXAnNmkNO5mzc0WD97Ttc5/l3b96vUQc67AJ9gY2vi3TC5Ors8geM3V4ALZ9By55nExF75WuEmZ2bKJA+xBuLi1hYeCvkQc79AzlrAXQkNG65631ufXTl81OwzDHUdVPM8sc6QkB4LszhckXBNha/BWiIK7FaCStMBYWjZl5JJsdWlumh5qufgVU5pGentsNiNCP5Gjlzb/AOrLokQc7U4O6SpfEYISJ9sQ7KSI8wYAb236E8Fk7A6kyyuMsLg4ObxBcC9rhft0Ouv7dAiCijwWoYynD3QOMD2uabEGweXWvbuC0jydmERjL4XtLwS12axGUgjSx0vpqe1dGiCnmwl5dM6DYscdkYyRe+U3IcOR71izB5G4rT1uaJoiAaY2NsLBrhp8fgPC6RBFxCnkqaR0UTwx92uaXC4uHA2I5G1lAOESuma9zoACY3OyMtkLHl3U7De3/tXKINFbAaqjmpw8xmVhZmHC43qudhlTJTlkgpASL2jYWjNcXPHgFcIgpI8KqIJpXsFPKZH+k4uDsubPY7wddNAN91jQ0EjKmBskJY6CPLI5v+nNY3ZrvuDc7tFeogoaXApYBA0yscInRyX1zBzW5coPBp+VzzWMODVsHRbGndsDEd5GbI1zeX+6/uXQIg52LyenjhbGZmFwbEA/W4cxrgCB2FwNuztSTyenkpJYNuwCTb3cLgnaWOvvHvXRIgxYCGgG17cFTNweoa6NxlgcYJMzPqrZ29YWeb6nrH368Vdogo2YK+ERDOxzIzETdpJIZe4A9+nctGH4JKIqSqtHDLHGwGEsIa6zXA5hz658F0aIOdl8m5JMjBVbNjYtnmaCT6BabC9hv8BZbKrB6meGaIGAGcOLiAQGuMezFh3EnwV8iCmhwqfp4q5XR3L85jBJa36sNsPeL3WMeCSRupXCWEmKJkbw+MuBym7XDUWPjuHJXaIKObBaiXMTUxgu2JJDXDVhcTaxuLl3PSy9bg1R0mKd9WJJGPa8ucHda0ZYbi9r63urtEFFT4FURQRwyVbJmMiMQa+MkWIaOLt3V3dq8Hk/IHi1ZcB8biSw5iGBwte/J1r9ivkQRqCndSUMNO5zXGNobdosDbsUlEQVHlX9nqrvZ+dq4Bd/5V/Z6q72fnauAVQREQEREBERAREQEREBERAREQEREBERAREQEREBERAREQEREBERAREQEREBERAREQEREBERAREQERetBc4NaCSdAAg8RTPouvy5uhzW/wCwqIQWkhwII0IKDxERB0Pkd/HT/wBP9QuuXI+R38dP/T/ULrlFfMERFUEREBERAREQEREBERAREQEREBERAREQEREBERAREQEREBERAREQEREBERAREQEREBERAREQEREBERAREQFaeTP2io/7/wAjlVq08mftFR/3/kcg+hIiKKIiICrX4PBJLtJJJXmzgbu5nNpbcQQCD2KyRBXfQ9JtWzAP2jNQ7NrmzZi7vJ+RssY8JjfTPZVhjnzSGSURDK0ktykAb7W+dyrNEFc3BqRj2OZtWua4uu2Qi97XaeY0GiDB6UMkZeQiSOSN3W4PN3fNacUxV9BUsaXQ7NzXk5r3aQwu1tc8OW6+u4GE3yhmeIQzo5LpjG9w10ztaDYO0uHb7nVBZT4NS1EgkkdMXBuXSQj+Ut3dzihwSjJeQHjaWzi+jrOz/iqoeUlSM42UUjmPaA1g1eC5zSAMx16vHwU2mxnaYhT07pad4lbvjNtcuYWub7uz38EFhTUcdLbZukyjMcpdp1nZjp338VKVJWYvPTYlsLRbLbMYXEbgWFxv1r3000W/CcRkxKlnc10O0Y6zS3VurQQSL9vPhw3ILRFRvxPEDRCqjhjLWXbKMh6rmtObe4aZgB4rU3yiIkyvdARsg420yuswknW9rOJ7hv32DoUVQyuqpJadrKiiLJWvcHNa4hwaRqDm5Ht71Ai8op3xNe/o8bXsiIkeCGsLw4knrbrtsN28IOmRVOI4jPSYdTVDRCJJXsa4HUajWxJb8yFqr6x02CUdW0hkkskLg0SFgJLhdt+ViUF2ioPpMQUgfDK3ayCR8vSHEhsjQLx2v1Tv0HI6FaZfKCqZtTs4o8hfbOOUQflPWve+h0QdKioY8Xq5KeOdrYiHvMJYGG8b7dXNruJ+Th3rFuN1DHzbU0xZG+SN2QG8eVwGdwvusb+7eg6BFSR4vI6sgh2lIWuAc52YjaNu4Zmd1gTv37+K343Oz6JbMyYBrpIi14kyggvbxHAgn3ILRFzVJiksEc0ZqIgDUPbHJK8vj3NIYH7zvPdYixsrHDsRlrKyeN2xDIy4GME7RhDrDMORGvD3oLRFz303UNdIXPp3Na6Ztg03aGPDcx626xue5ZOxmbZutPSh0chaXWu17czWhw62g1I46goL9FTYVis1bilXTSCIMhF2Fg9IZnC4N9R1RwGpK8wnF5a3Eaimk2RbGX5Szf1Xluup4W327L8AukXO1eOzU76iISUznRuAYbGxJa8232vdttSDv03X1zeUU4M7ozT7NlO6WM7w4hrDa+bm48OWqDpkXNxeUE8k8Md4GteXtc/LcMs8NDjZ24g20JF+KscKxCSuklzGHI3+Vl88brm7XDnu+eiCzRcxUYtUVYjiJYyCQsM0jCWmnuXAteQbg3AG8cV4zGamGSjpYmwRMkblL33cAbPIJJdexygjebE9lw6hFzbfKGXMwF9OfrS02HpNztbcG9txvoT7lk/F62OOTNNR3E7oA9zS1ocBcX1O8oOiRc/V43LCJnxzU5DYZXtaQfSY1pte4vqSN3BYT+UTt8GTKInFxfbRwe1t/SsWm/C6Do0XPM8oHOqejZo9p0vZXABBZny89Hd6l4tifQ54o2VEDHOLczJN9i9rdNRwLvBBbIucfjs7ZJw2SncBlMQtq4GRzdOtr1W34b+SmPxGb6Ahr2yQNe+IPcXeiSW3sLkDfbeUFui5sY/M5zxnhaNnfVpGV3U33P8AuO+25ZPxqraJg0RvMZlDDl0lc1wAYNd5F0HRIqCoxeeOafJLEY2sc5l28nMHPtcPcvIsXq5KhsVomXme0OcDZwDwMotfXLc/8KDoEXNDHKnUksIDGkZQLuJlym2vJesxqscaa+y+smLJABfL9blHi3X57kHSIsI5GysD2G7TuKzQVHlX9nqrvZ+dq4Bd/wCVf2equ9n52rgFUEREBERAREQEREBERAREQEREBERAREQEREBERAREQEREBERAREQEREBERAREQEREBERAREQEREBdx5P4VHRUrJntBqJBmLj/ACg8AuHX0yF7ZYWSM9FzQR3IMs7c+S4zWvbjZVHlDhUdZSPnY0CojGYED0gOBUnos/0gX9Ily7K2bK3nu3KXPI2KCSR/osaSe5RXzRERVHQ+R38dP/T/AFC65cj5Hfx0/wDT/ULrlFfMERFUEREBERAREQEREBERAREQEREBERAREQEREBERAREQEREBERAREQEREBERAREQEREBERAREQEREBERAREQFaeTP2io/wC/8jlVq08mftFR/wB/5HIPoSIiiiIiAtEdVBLKYo5WukAuWg62va/it6oqqlrX4nLUQwSZBDswHSNH87T1LHQEA3va+iC9Rc06kxc1FM8icxRx5JG7YXJDHi/pW3lu/XThZYxUmMtp42ubMSH3cDNYluQAi+c2ub2N95vYIOlLWk3IBNrXsvNmz1G+CqcNhr48TkfMyVtO5jgA+UPsQ7q8TwPy47zGdS4xlyxOkAtKYy6QXaXN0za6gHdvtfsQX4jYNzGjW+7igY0G4aAe5c/WUmKPppRSx1DMziWMdUXc1uVtxfNvLhca6AHnZbI6TEXzRNlFSxh9J0c40dmOY6k9VwtYDd2b0F4WsvmLW333IWiGWmrad/RpWvjN2F8Tt2nAhV8VBVHCK6DNIyeUytj2smcWzOycTwIHuWmSHFIjG+lhlIbI5zIpZQ4NGQCzjm1Ga5425cEF3DCyGFsLR1Gi2puT381kGNG5o8FTU9HVB9K+aOq9OTaDpGgFyWfzardhjK76NdDXRPa5rAG2eNo7TXUOPHjce5BZ5Gm3VGmg03Js2bsjddNy56GnxdstOZI5i1jru+uGrc7rgjN6pbpru36a+wUmJsyExz5dnDtWOnBLrZs4BzaHVnK9kHQuaHCzgCO0IWtd6QB7wqJtLiOal2jZ3bN7A4iYatu469bWwLQea0R0uMNjGdkxbs4g9olAcbZ84BzHW5Yb6Xsg6TK0/wAo57l5kYd7R4KidS4m2oYWCZ7GSNJzSi7gIiLk39a3DtW6lgxJuF1kZzsncLw55LkdQXF7m3Wvx4oLN9LFJPHM4OzR3ygOIb3kbiV5TUsVMJBHc7R7nuvrqTcqofQVcj4zaqbE6pvs+kaxxZCDch2vW13lZVolmx8wxyTXbDFIMsuVrOu65Lb63AtuKC7sOQQtBFiBZc6Keunos1DUOlImDYJc5ymMEnMbnXfY775VsNLiBqo3MhnjhGwu104cdHHPrm3WPv0QX2UWAsLBe2F1S19PiD8TdJA2QwfUEZZAL5Xkv0J9UjvstJpMSEkjmRygyGFzM0oIZ9Y4vuM3qkDTfZBf5QDcAXSwtawsqoQ1zMJhYGPfK2S8sbpAHPZc6B17X3ceFllW09WYKBlOJLxyDa9cE5chGpJGY3I8EFpZLWXPCjxPoL43MlM3RrMkE4FnbO1iL6nNrf56WWx1JXXktFMYnH0BMA7WNoBBvwcHeN0F7YcksOSoJ6TEnwnqSOn2L2F7ZQAX5AGutfib9y9fTYrKyAgGKZrwMwf1QwX9IZt+vC97DcgvkXNS0GKuhjDdqNWZm7UE3DHBzr5hoSWG1+F1lJR4u6KUFry8wll2z73ZWWI1HEO5b+1B0dgi5uposVfHUCFsjXP22R20Atdrcthm01B7rrc+hxCXpDXunaXDLG9kosGkttpzbb8d90F9ZFWYbT1ZbVfSN88rmm7H9W2UAhtjcC4Kisoa7/pRaZrddoBMLtdcEO43FhbT9UF6vVQdDrmtnYIpiHvY6JxlBMbdpctOuul9eRtwWnoOK5QMsmgkzHaDr3mzNA62nV/ZB0q1uijeHh0bXB4s649IdqpJ8PxGKeTo8r5Yy0uF3Bp1kDi3UnXLcA2tawWQo64Atc2V9ozs3mo1boRlcNLnXf8APRBerxc06gxfoUcdn7fI8OkEu+7LN0J0I3e6/FTqKnrIq+OR8cmwLLOa6QHI8NaM2/cdRbsvxQXCLn8QjqYmzyVGaxnaI5GTlmZrpG2bbgQAR48yvGUOIU8oke6aSBl3sjZLdzLPc7KbjrXBA38LbtUHQoud6JXmpv0d4iIYXxmawcLODhcHQ3c09tltlwyoDqjZtec0UYjJmJ64Ls288iN/JBeoqrC4KimeI6ljnPyvIl2hIDc5IaRuvY8OStUBERBUeVf2equ9n52rgF3/AJV/Z6q72fnauAVQREQEREBERAREQEREBERAREQEREBERAREQEREBERAREQEREBERAREQEREBERAREQEREBERAREQFf4H5QCijFNVhzoR6DxqW9ncqBbqammqpdnTxukfyCDufpvDcmfpkdvffwXPY5j/TYzTUoc2E+k46F3Z3LX5sYjs82WK/q59f2VVUU01LKY543Rv5FBqREQdD5Hfx0/9P8AULrlyPkd/HT/ANP9QuuUV8wREVQREQEREBERAREQEREBERAREQEREBERAREQEREBERAREQEREBERAREQEREBERAREQEREBERAREQEREBERAVp5M/aKj/AL/yOVWrTyZ+0VH/AH/kcg+hIiKKIiICIiAiIg0vqYI5WxPlY17rWaTrre34HwWvp9JYEVDCCbCxvc2v+Gvctc+HiapkkMzmxzMDJIwBra9iDvG8rRFg4jnp5tuXPhLdS30mta5oHg86oJfT6W5G3ZcC+/u/ceIXprqUZb1EfXF29bfv/Y+BUSbCnSzOl6SQ8g6hn+5h58mAeK8gwc07XNjqnZXNsQWDfc2I5b7fsglmvpQwvNRHlABJvwIuPlqpAIcAQbg7iqePAGRxMYJ75C09aMODrMym4O+48FbxsEbGsbuaAAgxnnipo9pPI2NlwMzjYXO5amV9I/IW1MThJ6NnDXW34gj3LDFIppqMMgYXP2sZ4aAPBJ1I4BRm4IyN0jmSuvK4PkBGjnB5eCOWrj7kEwV9IXlm3ZmDg0i/EkgfMEe5G19K5zWtnYS7d42/FV5wSV8hdLVNs8M2gZGW3LZC/TXiXFSIsKayKKIygxsZJGWhlrh5vz0sgkOxCkbGZHVEYY02JvoNL6+7XuXk2IU8TX9cPewX2bSMx1A49pHiobsDDqF9KZwGuY5hc2JoJu3KCbcQLr36EaBMGzZdq/PfZjM0lwcdd9rj3IJ1JVNq4NqwEdZzSCQSCDbgt6i4fRtoacwsdmaZHvGlrZnF1vmpLmhzS07iLFBFixGmkZG4ysYJQCzMd4N7H32K96fR2z7eO2ut+QufkQVEGEukpKOB8zo+i2DXNAJdYWBv3HcQsBgVrEVT8wftL5RfMGtAP/1BQTzXUrc154xlBJ15WB8LjxR2IUjS7NOwZM2bXdlF3X7goT8Ea6N8e3dlJe5t23yl5u7vG/xWMmAMkZMwzkNlMpIDN2doGmvCyCx6ZT5Xu2rbMcGO7HG1h8x4r2CqgqHEQyteQLmx3akfiCPcoL8HL53y9KeC+Rr3NDdDbJbT+weJUijoOiVM0zZi4TdZ7coAL/W8LD3IJqjS11NFJs5JmtffLY87Xt4aqSq2qw4yymcSOLmyCVrABqQwttc96Dc3EqJ8TpWVUbmN1Lg7dpe/hqszW0weWGZoOXN2Wte9/ePFVlPgealpnVDy2oZHGxwLWubZrSMpBuD6R1W2TCJZXDNUgNs5pDWWLWkAC3aC1vZvQTG4jSOcGtnYSSWgDmDYhDiNGGhxqGZSbA342zfhr3LwUb9pBI+dznRFxJLQMxIt7lBd5PsexrH1MjrOzElo6xyFmvuPigsDiFICBt2XLsosb3Nr/gQUFfSua0idlnEAHne1vxHiolPgzIKplQJnvex1wXC+mzDLeAv3oMGjBpnGUudAzJ1mNOYXuN+434hBLFfSlz2iZpczeOO8j9D4FaTisRqWQxAPElg2TOMpJaSBz4cuK0S4EyV5kfO4ydQgljSMzS83sdNdo7RZHBo21MdQJHF0TmuYwAAdVpbbkL3+QQTqWoZVQiRm65aRyIJBHuIK2Pc2NjnuNmtFyVow+m6JTFhN3ue+R1t13OLj+K3yFzY3FjM7wCQ29rnldBoOIUjWtcZ25XtzNPAi17+Gq9FdSuJAnZo3MdeFgf1HiFEiwmJ2HGnmbZzi4g3vs7ggAdwNvcsDgbS65qpbhuVps27dG2tpzYD4oJjcQpHkBs7XE33X4Gx+aNxGkcWBs7CX5ctuOa+XxsfBeNo3iWGV07nPjDgSWjrZrct25QmeT8LGRs2zy1giBFh1sl7X782qCc3EaN5aG1DDmAI13g3t+B8CtsFRFUNLoZA8A2JHdf8AAg+9V0WBthmjljqZGvjjbEC0AdUZtP8A7fIKVh1AKFkgbK6TOQSXADUNA4dwQTVWUeKmsc5rIm5o5Hsl+s9ANdludN5sbDkrNVcOCQxF5EshMhk2m4Z2vJJaewEm3EIJLcRpHFobO0lxDWgA3JIJHiAT7liMToyLtmuModo0nQi4O7sKjfQcBfC90kj3RZLF1tQ1rmtB0/3lexYQ2keyop5JHzQxNja0kAPDQQGk243+QQSH4nRxsa904DXjM02JuLX005arL6QpL6TtOmbTUEafuPEKFFhksQo2xHZ5JHvkIIOW7SA0XGoFwB3LZFg0cET4YKieOF1iGNIsCABfdfUDcdN6CwhlZPGJInZmm9j3GxWxRqGkbQ0wgjc5zQ5zhmAFrkngO1SUFR5V/Z6q72fnauAXf+Vf2equ9n52rgFUEREBERAREQEREBERAREQEREBERAREQEREBERAREQEREBERAREQEREBERAREQEREBERAREQEREBfQMGoGUFCxgb9Y8B0h4kr5+vpVLO2ppYpmG7XtBQbVX43h7K+ge0tvKwF0Z435e9bvo6n5S/5n/utlZO2lpJZ37mNJUV82REVR0Pkd/HT/ANP9QuuXI+R38dP/AE/1C65RXzBERVBERAREQEREBERAREQEREBERAREQEREBERAREQEREBERAREQEREBERAREQEREBERAREQEREBERAREQEREBWnkz9oqP+/wDI5VatPJn7RUf9/wCRyD6EiIooiIgKrGMNdLk2Lr/Wi97eg8MPiSrRRjQUjt9PGfS/l9Y3PidUHtLUtqaVs4BaDe4PCxsfwVZLjRnkpqanY6OWqa18bzYjIQ4+49Xjz4q3hhjgZkiY1jASbNFgtQoaRoIFPGBpuaOG7wuUECHGLRMLoZpGN2YfI4tBBcbC4FuOmi1T4xJM0iBskRY18jy0NJLWta7S+n848PerBmHQtqZJSxjmva1rWZBZoaCP1WTcOo2syNpYg08Mo5W/DRBGp8YjqDG2CN8oe8xteSBdwAJvy0v4dywjxtr5KWMwOa6qYHxXcNb628L+CsBTQNkdI2Jge7eQNTpZYCgpAGDo8dmNDW9X0QDcAe8IMaGuFYXhsZaY7tfc+i4EjL8r+8LXPiQhqXQmEkNdG0uzeubDRSaan6Ox13mSR7sz3kAFxsBw7APBH0lO+QyPhYXktJJGt27vBBAZjW12WxpJnmYjZ36ocCwuB1/7SsmY1FJBt2xP2XVaSSAQ4hpAt/cPArN2FUrnwGGOONkMheWMaLOJBb+pUg0NIXPcaaK725HdQat3WQQJ8dZAJc9O/NCJMwvxZl3d4cCtzMVa+okhEJzMBIOYWNnZTqO3/gUg0FI5pa6njIIc0gjeDv8AGwQYfRtk2gpog++bNl1ve/46oI0OLxvmZHIzZ52kgudpfPlA95WuLHGSsDhA8C0RNzu2hIHDhZTegUmZrujxXbuOXdrf8dU+j6O1ujR2AaPR9X0fC6CHLjccYLhEXxbURCRrxYksDmnuNwL8O5WT35InPdYZW3Oui0igowxzBTRBjhlc3KLEWAt4AD3LbLBHLAYXN+rIALRy5IK/6ZAa5z6dwLX5XDMCRo0//uPBefTbLOIgd1RId/qPDDw7bqV9GURe5zqeNxcbm4vrYA/gPALLoFJa3R47WItl5m58TqgixYxG+UNdHs2l8jMzjpdjgOXEkJHi2eakjNOWmqZnjOcW7Qe0Dx9xUo0FIXXNNGTcu9HiTcnxAXooaUBoFPGAzKW9UaWva3dc+KDe9wYxznbmi5VLT42cz3zNdklc0wi40uxhDTp/u3q3ghZTwshjFmMblA7FGhwumifOdmxzZv5CwWaLAW7uqEGgYs907YRSOzGZ0Ju8ekGlxt2WHzWUGMwSuGZkjWvibMwhpddrr20A0OimClgbktCwbNxc3q7id579SvYqeGAuMMTGF2/KLX/5c+KDCuqhR0clSWhwYLkE2071jQVgrY5HiMsDJHR6nfbit8sTJozHKwPYd7SLgpHFHCHCNjWZnFxyi1yd5QVX08wPma6Et2bnC5dYWEgYTe3bdbGYuZKdkzKfR0jmWc6x6sgZfdzKmdApMxPRoruNyco1N7/jqtb8Lo3iQGEDPe9tLa3uORvrfmgjNxpr5o4m07/rnZInk2a49a+vZl7d4WdPivS2tdT05duDg54aWki/vHDRSRQUgz2pohndndZg1dz71k2ipmytlbTxCRrcjXBouG8roIAxyJ1PE+OF8kz2Z9i25cBa/Lt7u1eNx1j6hkDYXbV87oQC4WsATm7jlIU36NoiwMNJCWtIIBYNCBYfJZGhpS4ONPFmBzA5Re+uv/2PiUFfFjzJKSGr2BbTvcGOfm1YS24BFudh7xzVhU1JpsPlqpIzeKIyOZfkLkXWBw+G7GxARRtLS5jGgB+W2W+nCw3KTJGyWN0cjQ9jhZzSLgjkgrHY1bO1lM98gNmsbe7rNa48P9wWTcYa+MSthJifJsmOzDV+fJYjhrrdSnYfRyCz6WJwzB2rAdQLA+Gi96DS5pHdGizS2LzkHW70FcPKCPatY6neLnK43vlO0LDw5j/h0WceNPmEWxo3uM2seZ4aHDKXA69xCndBpc7XdHizNtY5RpY3Hz1Wl2FUhfCWRMjZG9zyxrAA4kEa+KCN9OgwGZtOSzKXC77GwjEnLkbJ9OAxyvZTPc2IG5vYZha43dvyU5+H0byS6miJO+7Rrpb8NE6BR3eeixXeA1xyDUDcD4DwQV0uP7OOV5pXEM2v8xucluzS+bitrsaAD3CAlrdqAc290fpA6aDQ2KmmgpHZs1NEc2bNdo1vv8bBeuoqVxcXU8Ti/wBK7Bru3+A8EFczHHPk2Qo3OkD3tcGv0DWvyl1yBxXoxiYPa2SjDc1QYLtkLusGknQNvw+an9CpS5rjTRZmvL2nILhx3kdqy6JT3vsI75y/0R6R3nvQVYx8ug2raNzmiLaO+sHVJZnA8NP0W1+MOjc5r6YXZGyV+WS/UcbAjTU6G4UzoFHcHosNwzZg5B6Pq93YthpoHOYXQxkxizCWjqjs8Ag2716tNPTx00IihblYCTbtJJPzJW5BUeVf2equ9n52rgF3/lX9nqrvZ+dq4BVBERAREQEREBERAREQEREBERAREQEREBERAREQEREBERAREQEREBERAREQEREBERAREQEREBERAVrg+NzYZ9WW7WAm5ZexHcqpEHY+ddDlvsp83Kw/dUWL43NiZDMuzgBuGA3J7SqtEBERB0Pkd/HT/wBP9QuuXI+R38dP/T/ULrlFfMERFUEREBERAREQEREBERAREQEREBERAREQEREBERAREQEREBERAREQEREBERAREQEREBERAREQEREBERAREQFaeTP2io/7/wAjlVq08mftFR/3/kcg+hIvEUV6i8XqAqDpeKNnc4iUxjbdURC5DZAGnd6pNhxsr9EFEaiuM9mS1BiyRlpMAGa8pDr6adWx4c9FlDVV73sbIZmbRgD7Q/6cmbUA2sRa+pvuGuqu0QUENbiDZmslbO9r4WDMItWPJdmNsutrN0/G6CsxU7QCN+hfsnGPSQhws06aC3Gw48lfog51ldiYle2Rs2QyOaHNhvYCQgfy6XbbWzvcsoazE3upi8SNa90Yl+qtluw5tC3mBqugRBzba7Fw1pkbIGuZHmdsbllw/MbAcw3SxsCreeSqZhD5I256sQ3Ay2u63Lv4KaiDl8PqK2EPZTNe+n28md+zsWXmcCRprpra2imbbFTGxzS4ymKVwjyANcWuGQE20zDtCuIoo4WlsTGsBcXEAWuSbkrYgraKeteXXj2kd22dL9W4XAvpbWxU2KZk8AljLsjhoS0g+BW1YgBoAAsBuAQc9BW4s8QB7JLue0OcY7CxY4m/VFrODeHHeUdX4gI6VzJJHSWjbKwxADOWOJBNtNdmPeujXlggom1eIup85dKM7XkHo5DmPDRlaQRqL5te4XRtZiolDJInAGWMlzY7gNuA9n635K+RBQxVWIS0peXzseJYgBsLEtcW5t7eHW7uZWLqvEmbYzSuZklbHbYcDI1ocDaxu08L68l0C1yxRzNDZWBwBDgCL6g3BQUIqsXEwY4yZOp19kNRtSL7t5ZlPZqtsFbXSTSxv6QwO2ZjdsDoczs49Gw0A595V6iCip8QrWSUxqGTlmzBm+oOh2ea+g56fpxVhXzyfRM09GXGTZF8WVtyTbTSyluaHAhwBB0IK9QUUlVihYdm2QPyOLQYwQZA4ANJt6JGoPb2WWuWqxYMqMplBaJ9naMEkhwDNMvK/O66JEFK2avL4PrJQZnOifGWN+rcNcwNtRYO77haI63ESzatfLNFne2W0IvGBLlBbYdY5b893je7GLb7fZs2uXJnt1su+1+SRRRwsyRMaxtybNFhc6lBSvqcSFUxrHSvizwgl0ViQb5tMvdfXRYsqcVeYQ4zMa/ZbQiIXY4lwe0abhYa/NdAiCppJcQ6aI5s5a172vuwAZB6DgQN54jtOgst1bNUMrYI2bRsLx6Ucee7rjqu00BF9dO9WCIKOKTFp5G5XuZla10oewNAcHdZjTl1BF9deGuq0MqcWL4hmmsWQl5MI3mQh49HlbuA7V0aIOcbWYuGyEtlIEYIvFc/6pBNso1DdbLMVGKiZrS+R7LQ9fY5b3kIfplP8tidRb5LoEQc3HV4w7P/AKtzGNmDEBd20INzl06vgNVc4e+V+GwvqC/all3ktsb8dLfopaIKnAp66aJ/TmvzBrCC5mW5I1G4cezjvKj1dTirKudtM172NkcIwWaO+quB6O7Pxv2K+RBzoqsUtCQ+d7H5s56PkcwXZwINyLu77cba5SVGLvY7Yl7ZesCHxDKxwkAbY21Bbe513cF0CIKBtXir3mbZygiUEU5jFiwtb1c1t4uTe+8WWEFRi75YWyyysbYku6MCH9ZwIJ0y2FiL/NdEsXNDmlrhcEWIKDnqSXFqikZUR1L3R7JkhzxhpcSx2Zo6u4HIRpzF17HUYzYudtiWxNdk2A692tuQ7dmvm0t7rK/jY2KNrI2hrGiwaBYALNBQGfEemU+zNW6lc28hfEA8dfQ2t/5tc2utUcuLPLgZKhpMf1eaHQv2hHW6ugtb3a710TgHNLTex00Nl6NyCNh75JKKN0wkEpHXEjbEHj7uSlIiCo8q/s9Vd7PztXALv/Kv7PVXez87VwCqCIiAiIgIiICIiAiIgIiICIiAiIgIiICIiAiIgIiICIiAiIgIiICIiAiIgIiICIiAiIgIiICIiAiIgIiICIiDofI7+On/AKf6hdcuR8jv46f+n+oXS01dT1b5GwOc4xmzrxubY8tRvUV8z6TH/uTpLOTvBRFNpMJr62Ha01M58d8ua4Av7+9bxz2WPSWcneCdJZyd4KViPk/X4ZRipq2xsaXBlg65ub8u5VSZBspfSWcneCdJZyd4KIs4onTSCNgu48zYJh1KR0lnJ3gnSY+TlrmpTFHtGSxzMvlLoydDyIIB/RaEw6lL6Szk7wTpLOTvBRFuZTSPY17MpB/3AEJh1Lb0lnJ3gnSWcnLVNTmHNmfGS3Lo11/SF/luPatKYdSl9JZycnSY+TlEWcMTppWxs9JysV31BspHSWcneCdJZyd4KwiwQOic4CR+QXc5u4KuraQ0zhY5mHcV1t+PasbLU9R9e9JZyd4J0lnJ3goiLjjPUpfSY+Tk6Szk7wXlBRiqkOd+SNvpO/QK2Zg9HILMe+/MOW/45zpxv+RWk5Kq6THycnSWcneCxr6N9FUmJ5vpdpHEKMucZPuHWL7Gwl9JZyd4J0lnJ3gmHUEuITOjhIu1uY3CsPNbED6OzI7XWXO3l8dbczLpFbTGwr+kx8nJ0mPk7wXlfQTYdOIajKHkZuqbiyirpGTGwxMzHqUvpLOTvBOkx8neC1U9NPVOLYInSOAuQ0Xsrw4NG3EOjfR1U6MS7PbbXQi9s1sqvpdlUdJZyd4J0lnJ3gvK+hmoZ3Mlje1mZwY5wtmAO/8ABRUxNlL6Szk7wTpLOTvBRQC42AuVuFOMvWdr2LdfHNvjNvJFfrZ0lnJ3gnSWcnKM9hYdde1YrM1z6sW33CX0lnJ3gnSWcneCjRxvlkbHG0ue82aBxK6+g8j6aSIiprC6duj2xEWYeRWfUNRs/HM9JZyd4J0lnJ3gpOM4OcNLZYZm1FLIS1sjeY3g9qq1cgmZifaX0lnJ3gnSY+TlFALiANSVcUWCGpBu4XFrkusATuCxa0V+uvi8V/Lsx8hB6Szk7wTpLOTvBZV9AaR7gDcNOV3YVCVrMWjYZ8tL+K3NkvpLOTvBOks5O8FE4qR0a293gulaTb45TfGfSWcneCdJj5OU+o8m6qnw51cZYjG1gfYXvY27O1Uqzi9Sl9JZyd4J0lnJ3goisI8Mc6LaEuLeJDdB71i1q1+unj8d/JP9WrpLOTvBOks5O8FMd5PVPR31EckBY2MyZdp1svcqhaiYn4zaLVnJWQFwDzU3B6llDisFVKCY4818oudWkfqobP8ATb3BSIIDLzudwG8qWmI+rStrzkOu87MP9Sf4R+6edmH+pP8ACP3XKS0MrASI36akFqiqVmtvi+StvHOS64+W2FgkGOp0/wBg/dPPfC/u6n4B+6+fP/1Hd5VlhWDurmmaV5jgBy3a27nniAP1WpyPcuc3z3Lr/PfC/u6n4B+6oJMepHPOWEt/iLOtqc7w8X7NLHXitVTgMLonOoJpHSNBOylaLu7iOPYqFSvNvcJHk6jYdL9PYfamtTEdHe1zR6RHXzEXJv2Dv4blpbitAIJIyx+Zxa5smQZmkA6doubG5uQTxKoEWsXqXeU3lrQNiDZYJWZQAGxtFhoL8ed1u898L+7qfgH7r54vUyDqX0Lz3wv7up+Afunnvhf3dT8A/dfPV4nML1L6H574X93U/AP3Tz3wv7up+AfuvnqJydS+hee+F/d1PwD90898L+7qfgH7r56vE5TqX0Pz3wv7up+Afunnvhf3dT8A/dfPV4pkHUvofnvhf3dT8A/dPPfC/u6n4B+6+eIrzC9S+h+e+F/d1PwD90898L+7qfgH7r54icwdS+h+e+F/d1PwD90898L+7qfgH7r54icwdS+h+e+F/d1PwD90898L+7qfgH7r54icnUvofnxhf3dT8A/dPPjC/u6n4B+6+donMHUvonnxhf3dT8A/dPPjC/u6n4B+6+eLxOYOpfRPPjC/u6n4B+688+MK+7qfgH7r54icwdS+h+fGF/d1PwD908+MK+7qfgH7r54icwdS+h+fGFfd1XwD908+ML+7qvgH7r54icwdS+h+fGF/d1PwD908+ML+7qvgH7r54icwdS+h+fGF/d1XwD908+ML+7qvgH7r54icwnUvofnxhf3dV8A/dPPjC/u6r4B+6+eInMHUvofnxhX3dV8A/dPPjCvu6r4B+6+eInMHUvofnxhX3dV8A/dPPjC/u6r4B+6+eInMHUvofnxhX3dV8A/dPPjCvu6r4B+6+eInMHUvofnxhX3dV8A/dPPnCvu6r4B+6+eLxOYXp9E8+MK+7qvgH7p584V93VfAP3XztE5g6l9E8+cK+7qvgH7p584V93VfAP3XztE5g6l2uOeVmH4hhU1LCycSPy2zMAGjgefYuX6XHyd4KEivMGym9Lj5O8E6XHyd4KEiZBqb0uPk7wTpcfJ3goSJkGpvS4+TvBOlx8neChImQam9Lj5O8E6XHyd4KEiZBqb0uPk7wTpcfJ3goKJkGp3S4+TvBOlx8neCgomQandLj5O8E6ZHyd4KCiZBqd0yPk7wTpkfJ3goKJzBqd0yPk7wTpkfJ3goCJzBqf0yPk7wTpkfJ3goK8TmDU/pkfJ3gnTI+TvBQUTmDU7pkfJ3gnTI+TvBQETmDU/pkXJ3gnTI+TvBQETmDU/pkXJ3gvOmR8neCgonMGp/TIuTvBOmRcneCgIrzBqd0yLk7wXvTIuTvBQETmDU7pkfJ3gvemR8neCgInMGp3TIuTvBOmRcneCgrdFSTzMzxx3bci9wNwufAJzBqT0yLk7wXnTIuTvBR3UkzY3PLLtYLuIINhe34kLXHFJM4tiY55ALiAL6AXJTmDUzpkfJ3gnTIuTvBQixwaHFpAOoJ48P0KyiiknkEcMb5Hnc1gJJ9ycwal9Mj5O8E6ZFyd4KI6CVpIdE8EAkgtO4aFJYZYcu2ifHmGZudpFxzCcwal9Mj5O8E6ZHyd4KCpOGGMYlTbZrHRGRocJPRtfW6cwa29Mi5O8E6ZFyd4KUKaidhQDJYZKjPmIByuBsdCXACw03FbpBS7GQOZTbQNLZHBrADZriC0Dd1rDTU2F96mQar+mR8neCdMi5O8FARXmDU/psXJ3gnTIuTvBeYXhU2KPlbDJDGImZ3OldlAF+amu8majZSyR1tBLsmGRzY58xsBc6WUyDZSfJ/HqTDamWSdspD2ZRkaDx71fDy0wqznCOpGuvUGvzXz1Zt/0n94V5g1muw8mqqnjwMxSYiIH7W+zzMGlxrqLrj0WWYnHc+WVnYGx7Kx1Q3bN9Qjc71QFwyIkQTOim0LGQg1VQSIrOYGg9aS4IIHLfvUJFRJlkp2wGKASOL3BznPsN24ADv3qMiIgrajdF0KMPxZ9GQT1Gteb67+qqlEVcYpVOfBNA2q20WaBwOnXOysXa68BpwuqdEQFNwp7WVozaZgWjvUJe7lqlubRK1nJ19MwuroIMPbG6VrXEXeHbyVxuPuiBc2I9UyEs/wC3VQGYnUsZlzB1uJGqjSyvmeXyOLiea7TesRPO+3S9qz8YIizijfNIGRtLnncBvXncUugktG5vEG9luoq009S98znua4aAa2UZuH1zHXbTyg9yzdR17t9K/vDV6Oot4+Zea3jibTP+3mKVgrakPa0ta1uUX3qEpX0bW+zSeCjOBa4tcLEGxC88V5jHorkRkLzyUk2VXUPG8Qk/MK/+kKro+3yx5OfvsuEBIOmhXud2bNmdfndcZ8NZt1Ma33OZErjyqftMSjdzhafxVKvSb79V4t0rzXCZ2ddV5Am2I1P9H9QugjrKmStnjFR1WTBtsg0Fzp8lwWF4pU4VM+SmyZntynML6Ky88MU//o+D/wAqXp1C1tix8vzfoH//AE//AFXHqfimL1WK7LpWT6q+XI22+1/wUBbiPTM+5WGCOLa0uBsQwkH3hdfT47JHHkmaHng/91wkM0kD88bsrrWvZbTX1J/+X/6j9l3ranOWh5r08nW0le+UtSamka9zsxzix9xXMrdLUzSsySPu297WC0rF7RM/1dPFW1a5ZNweeOmxalmlNmMkBJPBdzi1OyWaCWJzmGd4jkdG62dh4FfOVYU2NYlSRbOGre1m4AgOt3X3LlauvT4/JxOuk8snwQYTT0cYa05wWsHAAH91xa2T1E1TKZJ5HSPO9zjcrWrEYxadnWyBwbOxx3AhdZhckbYpNtYxl7C0Xsc1/wAN649b4quaJuVrrjkdVy8lJmYmHs/G/Ir46zS/yVvjMjQ+pNwcz3AeKoVnLM+Z13uusFrx05j25/leePNaM+Q9G8LoW4jA3DdhsjtspGew37vykqlioqqaMSRQPc07iBotoocQG6CXwXopOfYeOXW1sUcfkvUubGWuMDLktcL6jnouFUt1DXWJdBLbuWmWCWIAyRuaDzCxMS1sNS6qCv2OEtp2C73Zg6+4Agfsucho6idmeKF723tcBb20mJN3QzeC5eTx2vHp6PB5qeOf7OrgiihwWqfuMlK7Uyg624DeLrhlLdh9c5xc6mkJO/qrXNSVEDM80L2Nva5C1TxzWMY8vljyW1Mj/wBNvcFY0UzGXzHLmZlzDh/z9VEjpKgxMIheQQOCzFLVDdC8e5amtt2Hnvs/4zkujpXtgw10j35mC5BO4jkLrlFNmFfOxrJGyFrdzbWAWnodT9y/wXKnjvFrXt9l2m8cxX/Slk/1Hd5XV4JUOhwujmY0kRuka4c9bk+B+S5ptLPPLIIonPLXdaw3KbD9NU8TYoekxxtNw1twFu1JtGQ43jqM10cQpo3sqY5nlkTs8hc22Vo7efBcVI4Pkc4CwJJsrGpbjFUwMnbUPYDfKRp4KI+gq42F76eRrWi5JG5SnjmkJ46xSMR14vUW3QREQF4vURRERARERBeL1eICIiKIiICIiAiIgIiICIiAiLxARerxAREQEREBERUEREBERAREQEREBeL1eICIiAiIgIiICIiAiIg8XqIgIi8QerxerxAREQEREHiL1FQReL1B4i9XiKL1EQeIvV4iCIiKIiICIiAiIqC3UssUDzI+PaOaPq2n0b8yOI7FpRBJqqltUxr3stUXs57bAPHMjn+P4ysPrHNoJqTOGtcTbU65hY6XAOgG/cqxFBPcyKiiqojLtHyxBjcoFvTa697/AO0rOgqIhSmF0xgeDI46dWQFos0nvBtw1VbxRBYVlVDNSRNjADgNdN2jR/8AqXf3LRQTspp3PkaXNMb22HMtIH4qMiC2jxgNa18jA95nD3NA0DLglt763LR4dqr6pzHSlzJpJQ5xdd4sdfedVpRUbqOmNXO2FskbHONm572JJsBoCt78LqY3UzHAB9Seo0g+N7W48Ce1aaWp6M5zhG1znNygkkFvaDwKljGZRsyYYi6MtcCS7e0AA7+Qt71Bonw+WCN0hkiexuUgtd6QduIG+3etkGEyzxMlZPBkdoXFxs09XQ6b+sN1wtb690hs6GMxgMbk1tZvC976razFXMsG08QYGtbkucuhBvv33GvNPYw+i5rMIkhObMCM1srmgEtNxqdRuuoKmzYk+WZkuzY1zAdBexuLE25neoSovvJTEKWgqKs1dRsBLDla7K463Hq6/MK/mr4zUnD46zaGojy7QOke1wcBua55A377rglLpqwwObI0hsjRluY2vFuGh4rE1WJYVULY3vy/yPLD38/ktTf9N/eFnPNtSdSSSXOcd7isG/6T+8LU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355696" y="5669684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603837565"/>
              </p:ext>
            </p:extLst>
          </p:nvPr>
        </p:nvGraphicFramePr>
        <p:xfrm>
          <a:off x="203200" y="581025"/>
          <a:ext cx="9328727" cy="550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73891" y="0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088152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10837" y="54191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755294822"/>
              </p:ext>
            </p:extLst>
          </p:nvPr>
        </p:nvGraphicFramePr>
        <p:xfrm>
          <a:off x="406401" y="397164"/>
          <a:ext cx="9550400" cy="59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10837" y="0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03050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15118937"/>
              </p:ext>
            </p:extLst>
          </p:nvPr>
        </p:nvGraphicFramePr>
        <p:xfrm>
          <a:off x="378691" y="544945"/>
          <a:ext cx="9144001" cy="559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24655" y="5569528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91652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352118451"/>
              </p:ext>
            </p:extLst>
          </p:nvPr>
        </p:nvGraphicFramePr>
        <p:xfrm>
          <a:off x="323274" y="286327"/>
          <a:ext cx="8876144" cy="611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06182" y="5791201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75779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80073" y="5671128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10956658"/>
              </p:ext>
            </p:extLst>
          </p:nvPr>
        </p:nvGraphicFramePr>
        <p:xfrm>
          <a:off x="249383" y="157018"/>
          <a:ext cx="9523267" cy="642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912739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8171" y="1619250"/>
            <a:ext cx="8275781" cy="374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существляет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подготовку работ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победителей регионального этапа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на федеральный этап Конкурса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 в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соответствии с требованиями Положения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о Конкурсе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98546" y="5717309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8021" y="701159"/>
            <a:ext cx="442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Региональный оператор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7057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0280073" y="5671128"/>
            <a:ext cx="1656194" cy="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85634475"/>
              </p:ext>
            </p:extLst>
          </p:nvPr>
        </p:nvGraphicFramePr>
        <p:xfrm>
          <a:off x="138545" y="138545"/>
          <a:ext cx="9716655" cy="662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266372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418</Words>
  <Application>Microsoft Office PowerPoint</Application>
  <PresentationFormat>Произвольный</PresentationFormat>
  <Paragraphs>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МЕТОДИЧЕСКИЕ РЕКОМЕНДАЦИИ</vt:lpstr>
      <vt:lpstr>Ответственный оператор  регионального этапа  Всероссийского конкурса сочинений  «Без срока давности»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соответствии с Положением  о Конкурсе</vt:lpstr>
      <vt:lpstr>Слайд 13</vt:lpstr>
      <vt:lpstr>Слайд 14</vt:lpstr>
      <vt:lpstr>Слайд 15</vt:lpstr>
      <vt:lpstr>Слайд 16</vt:lpstr>
      <vt:lpstr>Рабочая группа обеспечивает сбор сведений о лицах, ответственных за проведение очного этапа Конкурса на базе образовательной организации, муниципального этапа Конкурса</vt:lpstr>
      <vt:lpstr>Слайд 18</vt:lpstr>
      <vt:lpstr>РАБОЧАЯ ГРУППА</vt:lpstr>
      <vt:lpstr>Слайд 20</vt:lpstr>
      <vt:lpstr>Слайд 21</vt:lpstr>
      <vt:lpstr>СПАСИБО  за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USER</cp:lastModifiedBy>
  <cp:revision>149</cp:revision>
  <dcterms:created xsi:type="dcterms:W3CDTF">2021-01-24T09:39:28Z</dcterms:created>
  <dcterms:modified xsi:type="dcterms:W3CDTF">2021-01-27T14:23:44Z</dcterms:modified>
</cp:coreProperties>
</file>